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4"/>
    <p:sldMasterId id="2147483667" r:id="rId5"/>
  </p:sldMasterIdLst>
  <p:notesMasterIdLst>
    <p:notesMasterId r:id="rId28"/>
  </p:notesMasterIdLst>
  <p:sldIdLst>
    <p:sldId id="289" r:id="rId6"/>
    <p:sldId id="281" r:id="rId7"/>
    <p:sldId id="290" r:id="rId8"/>
    <p:sldId id="262" r:id="rId9"/>
    <p:sldId id="258" r:id="rId10"/>
    <p:sldId id="261" r:id="rId11"/>
    <p:sldId id="292" r:id="rId12"/>
    <p:sldId id="285" r:id="rId13"/>
    <p:sldId id="296" r:id="rId14"/>
    <p:sldId id="291" r:id="rId15"/>
    <p:sldId id="295" r:id="rId16"/>
    <p:sldId id="1901" r:id="rId17"/>
    <p:sldId id="1583" r:id="rId18"/>
    <p:sldId id="1581" r:id="rId19"/>
    <p:sldId id="1582" r:id="rId20"/>
    <p:sldId id="1561" r:id="rId21"/>
    <p:sldId id="301" r:id="rId22"/>
    <p:sldId id="307" r:id="rId23"/>
    <p:sldId id="308" r:id="rId24"/>
    <p:sldId id="303" r:id="rId25"/>
    <p:sldId id="1903" r:id="rId26"/>
    <p:sldId id="305"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C3B"/>
    <a:srgbClr val="0B2929"/>
    <a:srgbClr val="0D006F"/>
    <a:srgbClr val="04084D"/>
    <a:srgbClr val="04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066D1-57E5-8245-A9C9-055C518E4FC2}" v="69" dt="2019-10-01T19:13:44.207"/>
  </p1510:revLst>
</p1510:revInfo>
</file>

<file path=ppt/tableStyles.xml><?xml version="1.0" encoding="utf-8"?>
<a:tblStyleLst xmlns:a="http://schemas.openxmlformats.org/drawingml/2006/main" def="{867D37BF-DA60-4DD1-9B15-3274CE1B6293}">
  <a:tblStyle styleId="{867D37BF-DA60-4DD1-9B15-3274CE1B629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élix BILLON" userId="S::felix.billon_wanadoo.fr#ext#@geneziis.onmicrosoft.com::58537dc3-df0d-4252-af47-55a9eca476af" providerId="AD" clId="Web-{B0465BC7-BA9C-4365-E9DC-AD4D398538A9}"/>
    <pc:docChg chg="modSld">
      <pc:chgData name="Félix BILLON" userId="S::felix.billon_wanadoo.fr#ext#@geneziis.onmicrosoft.com::58537dc3-df0d-4252-af47-55a9eca476af" providerId="AD" clId="Web-{B0465BC7-BA9C-4365-E9DC-AD4D398538A9}" dt="2019-09-29T13:52:29.506" v="21" actId="20577"/>
      <pc:docMkLst>
        <pc:docMk/>
      </pc:docMkLst>
      <pc:sldChg chg="modSp">
        <pc:chgData name="Félix BILLON" userId="S::felix.billon_wanadoo.fr#ext#@geneziis.onmicrosoft.com::58537dc3-df0d-4252-af47-55a9eca476af" providerId="AD" clId="Web-{B0465BC7-BA9C-4365-E9DC-AD4D398538A9}" dt="2019-09-29T13:52:29.491" v="20" actId="20577"/>
        <pc:sldMkLst>
          <pc:docMk/>
          <pc:sldMk cId="3970424266" sldId="291"/>
        </pc:sldMkLst>
        <pc:spChg chg="mod">
          <ac:chgData name="Félix BILLON" userId="S::felix.billon_wanadoo.fr#ext#@geneziis.onmicrosoft.com::58537dc3-df0d-4252-af47-55a9eca476af" providerId="AD" clId="Web-{B0465BC7-BA9C-4365-E9DC-AD4D398538A9}" dt="2019-09-29T13:52:29.491" v="20" actId="20577"/>
          <ac:spMkLst>
            <pc:docMk/>
            <pc:sldMk cId="3970424266" sldId="291"/>
            <ac:spMk id="2" creationId="{41E2CADE-758F-4217-99E6-2C198EDA431E}"/>
          </ac:spMkLst>
        </pc:spChg>
      </pc:sldChg>
    </pc:docChg>
  </pc:docChgLst>
  <pc:docChgLst>
    <pc:chgData name="Félix BILLON" userId="S::felix.billon_wanadoo.fr#ext#@geneziis.onmicrosoft.com::58537dc3-df0d-4252-af47-55a9eca476af" providerId="AD" clId="Web-{04185EAD-2A73-E398-44EB-DB721F4F7048}"/>
    <pc:docChg chg="delSld">
      <pc:chgData name="Félix BILLON" userId="S::felix.billon_wanadoo.fr#ext#@geneziis.onmicrosoft.com::58537dc3-df0d-4252-af47-55a9eca476af" providerId="AD" clId="Web-{04185EAD-2A73-E398-44EB-DB721F4F7048}" dt="2019-09-29T13:53:44.847" v="0"/>
      <pc:docMkLst>
        <pc:docMk/>
      </pc:docMkLst>
    </pc:docChg>
  </pc:docChgLst>
  <pc:docChgLst>
    <pc:chgData name="Yoann GUILLO" userId="47d549e3-95d9-4b13-bf00-af2553fe143d" providerId="ADAL" clId="{29B066D1-57E5-8245-A9C9-055C518E4FC2}"/>
    <pc:docChg chg="undo custSel addSld delSld modSld">
      <pc:chgData name="Yoann GUILLO" userId="47d549e3-95d9-4b13-bf00-af2553fe143d" providerId="ADAL" clId="{29B066D1-57E5-8245-A9C9-055C518E4FC2}" dt="2019-10-01T19:13:44.207" v="656" actId="20577"/>
      <pc:docMkLst>
        <pc:docMk/>
      </pc:docMkLst>
      <pc:sldChg chg="modSp">
        <pc:chgData name="Yoann GUILLO" userId="47d549e3-95d9-4b13-bf00-af2553fe143d" providerId="ADAL" clId="{29B066D1-57E5-8245-A9C9-055C518E4FC2}" dt="2019-09-23T16:25:11.469" v="5" actId="20577"/>
        <pc:sldMkLst>
          <pc:docMk/>
          <pc:sldMk cId="2549267154" sldId="258"/>
        </pc:sldMkLst>
        <pc:spChg chg="mod">
          <ac:chgData name="Yoann GUILLO" userId="47d549e3-95d9-4b13-bf00-af2553fe143d" providerId="ADAL" clId="{29B066D1-57E5-8245-A9C9-055C518E4FC2}" dt="2019-09-23T16:25:11.469" v="5" actId="20577"/>
          <ac:spMkLst>
            <pc:docMk/>
            <pc:sldMk cId="2549267154" sldId="258"/>
            <ac:spMk id="2" creationId="{2AB1F2CC-5040-4E16-BDB4-0E8A3F0C2C44}"/>
          </ac:spMkLst>
        </pc:spChg>
      </pc:sldChg>
      <pc:sldChg chg="modSp">
        <pc:chgData name="Yoann GUILLO" userId="47d549e3-95d9-4b13-bf00-af2553fe143d" providerId="ADAL" clId="{29B066D1-57E5-8245-A9C9-055C518E4FC2}" dt="2019-10-01T19:06:34.189" v="629" actId="20577"/>
        <pc:sldMkLst>
          <pc:docMk/>
          <pc:sldMk cId="417686521" sldId="261"/>
        </pc:sldMkLst>
        <pc:spChg chg="mod">
          <ac:chgData name="Yoann GUILLO" userId="47d549e3-95d9-4b13-bf00-af2553fe143d" providerId="ADAL" clId="{29B066D1-57E5-8245-A9C9-055C518E4FC2}" dt="2019-10-01T19:06:34.189" v="629" actId="20577"/>
          <ac:spMkLst>
            <pc:docMk/>
            <pc:sldMk cId="417686521" sldId="261"/>
            <ac:spMk id="4" creationId="{66575A0E-7706-4A2E-9682-95408EF49CD9}"/>
          </ac:spMkLst>
        </pc:spChg>
      </pc:sldChg>
      <pc:sldChg chg="addSp modSp">
        <pc:chgData name="Yoann GUILLO" userId="47d549e3-95d9-4b13-bf00-af2553fe143d" providerId="ADAL" clId="{29B066D1-57E5-8245-A9C9-055C518E4FC2}" dt="2019-09-23T17:03:45.679" v="139" actId="14100"/>
        <pc:sldMkLst>
          <pc:docMk/>
          <pc:sldMk cId="3970424266" sldId="291"/>
        </pc:sldMkLst>
        <pc:spChg chg="mod">
          <ac:chgData name="Yoann GUILLO" userId="47d549e3-95d9-4b13-bf00-af2553fe143d" providerId="ADAL" clId="{29B066D1-57E5-8245-A9C9-055C518E4FC2}" dt="2019-09-23T16:27:07.231" v="69" actId="20577"/>
          <ac:spMkLst>
            <pc:docMk/>
            <pc:sldMk cId="3970424266" sldId="291"/>
            <ac:spMk id="2" creationId="{41E2CADE-758F-4217-99E6-2C198EDA431E}"/>
          </ac:spMkLst>
        </pc:spChg>
        <pc:picChg chg="add mod">
          <ac:chgData name="Yoann GUILLO" userId="47d549e3-95d9-4b13-bf00-af2553fe143d" providerId="ADAL" clId="{29B066D1-57E5-8245-A9C9-055C518E4FC2}" dt="2019-09-23T17:03:45.679" v="139" actId="14100"/>
          <ac:picMkLst>
            <pc:docMk/>
            <pc:sldMk cId="3970424266" sldId="291"/>
            <ac:picMk id="5" creationId="{8108721C-E7FE-584E-B3FD-D9C457EC68DC}"/>
          </ac:picMkLst>
        </pc:picChg>
      </pc:sldChg>
      <pc:sldChg chg="modSp">
        <pc:chgData name="Yoann GUILLO" userId="47d549e3-95d9-4b13-bf00-af2553fe143d" providerId="ADAL" clId="{29B066D1-57E5-8245-A9C9-055C518E4FC2}" dt="2019-09-23T16:26:25.964" v="67" actId="20577"/>
        <pc:sldMkLst>
          <pc:docMk/>
          <pc:sldMk cId="1805030768" sldId="292"/>
        </pc:sldMkLst>
        <pc:spChg chg="mod">
          <ac:chgData name="Yoann GUILLO" userId="47d549e3-95d9-4b13-bf00-af2553fe143d" providerId="ADAL" clId="{29B066D1-57E5-8245-A9C9-055C518E4FC2}" dt="2019-09-23T16:26:25.964" v="67" actId="20577"/>
          <ac:spMkLst>
            <pc:docMk/>
            <pc:sldMk cId="1805030768" sldId="292"/>
            <ac:spMk id="4" creationId="{BE4DCF32-0E0A-4426-BA99-97FF97F39C9F}"/>
          </ac:spMkLst>
        </pc:spChg>
      </pc:sldChg>
      <pc:sldChg chg="addSp modSp">
        <pc:chgData name="Yoann GUILLO" userId="47d549e3-95d9-4b13-bf00-af2553fe143d" providerId="ADAL" clId="{29B066D1-57E5-8245-A9C9-055C518E4FC2}" dt="2019-09-29T13:07:46.133" v="207" actId="20577"/>
        <pc:sldMkLst>
          <pc:docMk/>
          <pc:sldMk cId="1429556634" sldId="295"/>
        </pc:sldMkLst>
        <pc:spChg chg="mod">
          <ac:chgData name="Yoann GUILLO" userId="47d549e3-95d9-4b13-bf00-af2553fe143d" providerId="ADAL" clId="{29B066D1-57E5-8245-A9C9-055C518E4FC2}" dt="2019-09-29T13:07:46.133" v="207" actId="20577"/>
          <ac:spMkLst>
            <pc:docMk/>
            <pc:sldMk cId="1429556634" sldId="295"/>
            <ac:spMk id="2" creationId="{37D61BC7-6B0E-4237-83CB-94FF5E31B130}"/>
          </ac:spMkLst>
        </pc:spChg>
        <pc:picChg chg="add mod">
          <ac:chgData name="Yoann GUILLO" userId="47d549e3-95d9-4b13-bf00-af2553fe143d" providerId="ADAL" clId="{29B066D1-57E5-8245-A9C9-055C518E4FC2}" dt="2019-09-23T16:53:59.070" v="136" actId="1076"/>
          <ac:picMkLst>
            <pc:docMk/>
            <pc:sldMk cId="1429556634" sldId="295"/>
            <ac:picMk id="5" creationId="{3AA19462-8311-C845-8E07-1B199926EFA3}"/>
          </ac:picMkLst>
        </pc:picChg>
      </pc:sldChg>
      <pc:sldChg chg="modSp">
        <pc:chgData name="Yoann GUILLO" userId="47d549e3-95d9-4b13-bf00-af2553fe143d" providerId="ADAL" clId="{29B066D1-57E5-8245-A9C9-055C518E4FC2}" dt="2019-09-29T13:33:24.598" v="595" actId="20577"/>
        <pc:sldMkLst>
          <pc:docMk/>
          <pc:sldMk cId="3701406479" sldId="303"/>
        </pc:sldMkLst>
        <pc:spChg chg="mod">
          <ac:chgData name="Yoann GUILLO" userId="47d549e3-95d9-4b13-bf00-af2553fe143d" providerId="ADAL" clId="{29B066D1-57E5-8245-A9C9-055C518E4FC2}" dt="2019-09-29T13:33:24.598" v="595" actId="20577"/>
          <ac:spMkLst>
            <pc:docMk/>
            <pc:sldMk cId="3701406479" sldId="303"/>
            <ac:spMk id="4" creationId="{B749397D-71B8-4143-8D2B-EE86B8638E7C}"/>
          </ac:spMkLst>
        </pc:spChg>
      </pc:sldChg>
      <pc:sldChg chg="addSp modSp">
        <pc:chgData name="Yoann GUILLO" userId="47d549e3-95d9-4b13-bf00-af2553fe143d" providerId="ADAL" clId="{29B066D1-57E5-8245-A9C9-055C518E4FC2}" dt="2019-10-01T18:35:33.064" v="614" actId="5793"/>
        <pc:sldMkLst>
          <pc:docMk/>
          <pc:sldMk cId="1481968009" sldId="305"/>
        </pc:sldMkLst>
        <pc:spChg chg="mod">
          <ac:chgData name="Yoann GUILLO" userId="47d549e3-95d9-4b13-bf00-af2553fe143d" providerId="ADAL" clId="{29B066D1-57E5-8245-A9C9-055C518E4FC2}" dt="2019-10-01T18:35:33.064" v="614" actId="5793"/>
          <ac:spMkLst>
            <pc:docMk/>
            <pc:sldMk cId="1481968009" sldId="305"/>
            <ac:spMk id="4" creationId="{C1DAA124-982F-410A-BB09-BA3B1E4B3D41}"/>
          </ac:spMkLst>
        </pc:spChg>
        <pc:picChg chg="add mod">
          <ac:chgData name="Yoann GUILLO" userId="47d549e3-95d9-4b13-bf00-af2553fe143d" providerId="ADAL" clId="{29B066D1-57E5-8245-A9C9-055C518E4FC2}" dt="2019-09-30T06:43:19.435" v="600" actId="1076"/>
          <ac:picMkLst>
            <pc:docMk/>
            <pc:sldMk cId="1481968009" sldId="305"/>
            <ac:picMk id="3" creationId="{0F09959E-F646-0241-9779-B4E796238782}"/>
          </ac:picMkLst>
        </pc:picChg>
      </pc:sldChg>
      <pc:sldChg chg="addSp delSp modNotesTx">
        <pc:chgData name="Yoann GUILLO" userId="47d549e3-95d9-4b13-bf00-af2553fe143d" providerId="ADAL" clId="{29B066D1-57E5-8245-A9C9-055C518E4FC2}" dt="2019-10-01T19:13:44.207" v="656" actId="20577"/>
        <pc:sldMkLst>
          <pc:docMk/>
          <pc:sldMk cId="2329619829" sldId="307"/>
        </pc:sldMkLst>
        <pc:picChg chg="del">
          <ac:chgData name="Yoann GUILLO" userId="47d549e3-95d9-4b13-bf00-af2553fe143d" providerId="ADAL" clId="{29B066D1-57E5-8245-A9C9-055C518E4FC2}" dt="2019-09-29T13:17:26.862" v="246" actId="478"/>
          <ac:picMkLst>
            <pc:docMk/>
            <pc:sldMk cId="2329619829" sldId="307"/>
            <ac:picMk id="96" creationId="{39BD9544-D637-46D6-814F-4FD99DCACCF4}"/>
          </ac:picMkLst>
        </pc:picChg>
        <pc:picChg chg="add">
          <ac:chgData name="Yoann GUILLO" userId="47d549e3-95d9-4b13-bf00-af2553fe143d" providerId="ADAL" clId="{29B066D1-57E5-8245-A9C9-055C518E4FC2}" dt="2019-09-29T13:17:28.327" v="247"/>
          <ac:picMkLst>
            <pc:docMk/>
            <pc:sldMk cId="2329619829" sldId="307"/>
            <ac:picMk id="1026" creationId="{6CC23E2F-61AC-5442-8D0D-BD25756F2D05}"/>
          </ac:picMkLst>
        </pc:picChg>
      </pc:sldChg>
      <pc:sldChg chg="modSp">
        <pc:chgData name="Yoann GUILLO" userId="47d549e3-95d9-4b13-bf00-af2553fe143d" providerId="ADAL" clId="{29B066D1-57E5-8245-A9C9-055C518E4FC2}" dt="2019-09-29T13:32:58.330" v="591" actId="20577"/>
        <pc:sldMkLst>
          <pc:docMk/>
          <pc:sldMk cId="1620209827" sldId="308"/>
        </pc:sldMkLst>
        <pc:spChg chg="mod">
          <ac:chgData name="Yoann GUILLO" userId="47d549e3-95d9-4b13-bf00-af2553fe143d" providerId="ADAL" clId="{29B066D1-57E5-8245-A9C9-055C518E4FC2}" dt="2019-09-29T13:32:58.330" v="591" actId="20577"/>
          <ac:spMkLst>
            <pc:docMk/>
            <pc:sldMk cId="1620209827" sldId="308"/>
            <ac:spMk id="2" creationId="{D15F5899-DE1E-4FAA-AFDE-ABE89EC4A1CA}"/>
          </ac:spMkLst>
        </pc:spChg>
        <pc:spChg chg="mod">
          <ac:chgData name="Yoann GUILLO" userId="47d549e3-95d9-4b13-bf00-af2553fe143d" providerId="ADAL" clId="{29B066D1-57E5-8245-A9C9-055C518E4FC2}" dt="2019-09-29T13:32:33.263" v="526" actId="20577"/>
          <ac:spMkLst>
            <pc:docMk/>
            <pc:sldMk cId="1620209827" sldId="308"/>
            <ac:spMk id="3" creationId="{44C38CDE-2FBB-457A-A4A8-376ECBEFED7F}"/>
          </ac:spMkLst>
        </pc:spChg>
      </pc:sldChg>
      <pc:sldChg chg="addSp modSp add">
        <pc:chgData name="Yoann GUILLO" userId="47d549e3-95d9-4b13-bf00-af2553fe143d" providerId="ADAL" clId="{29B066D1-57E5-8245-A9C9-055C518E4FC2}" dt="2019-09-29T13:13:03.086" v="244"/>
        <pc:sldMkLst>
          <pc:docMk/>
          <pc:sldMk cId="1729689113" sldId="1561"/>
        </pc:sldMkLst>
        <pc:spChg chg="add mod">
          <ac:chgData name="Yoann GUILLO" userId="47d549e3-95d9-4b13-bf00-af2553fe143d" providerId="ADAL" clId="{29B066D1-57E5-8245-A9C9-055C518E4FC2}" dt="2019-09-29T13:13:03.086" v="244"/>
          <ac:spMkLst>
            <pc:docMk/>
            <pc:sldMk cId="1729689113" sldId="1561"/>
            <ac:spMk id="3" creationId="{2EE66454-7478-B341-9ADB-C65C2D20A2B5}"/>
          </ac:spMkLst>
        </pc:spChg>
      </pc:sldChg>
      <pc:sldChg chg="modSp add modNotesTx">
        <pc:chgData name="Yoann GUILLO" userId="47d549e3-95d9-4b13-bf00-af2553fe143d" providerId="ADAL" clId="{29B066D1-57E5-8245-A9C9-055C518E4FC2}" dt="2019-10-01T19:08:07.015" v="649" actId="20577"/>
        <pc:sldMkLst>
          <pc:docMk/>
          <pc:sldMk cId="24029980" sldId="1581"/>
        </pc:sldMkLst>
        <pc:spChg chg="mod">
          <ac:chgData name="Yoann GUILLO" userId="47d549e3-95d9-4b13-bf00-af2553fe143d" providerId="ADAL" clId="{29B066D1-57E5-8245-A9C9-055C518E4FC2}" dt="2019-09-29T13:13:55.468" v="245" actId="108"/>
          <ac:spMkLst>
            <pc:docMk/>
            <pc:sldMk cId="24029980" sldId="1581"/>
            <ac:spMk id="7" creationId="{00000000-0000-0000-0000-000000000000}"/>
          </ac:spMkLst>
        </pc:spChg>
      </pc:sldChg>
      <pc:sldChg chg="add">
        <pc:chgData name="Yoann GUILLO" userId="47d549e3-95d9-4b13-bf00-af2553fe143d" providerId="ADAL" clId="{29B066D1-57E5-8245-A9C9-055C518E4FC2}" dt="2019-09-29T13:12:51.131" v="243"/>
        <pc:sldMkLst>
          <pc:docMk/>
          <pc:sldMk cId="125707528" sldId="1582"/>
        </pc:sldMkLst>
      </pc:sldChg>
      <pc:sldChg chg="addSp delSp modSp add modNotesTx">
        <pc:chgData name="Yoann GUILLO" userId="47d549e3-95d9-4b13-bf00-af2553fe143d" providerId="ADAL" clId="{29B066D1-57E5-8245-A9C9-055C518E4FC2}" dt="2019-10-01T19:09:04.765" v="654" actId="20577"/>
        <pc:sldMkLst>
          <pc:docMk/>
          <pc:sldMk cId="4077727434" sldId="1583"/>
        </pc:sldMkLst>
        <pc:spChg chg="mod">
          <ac:chgData name="Yoann GUILLO" userId="47d549e3-95d9-4b13-bf00-af2553fe143d" providerId="ADAL" clId="{29B066D1-57E5-8245-A9C9-055C518E4FC2}" dt="2019-09-29T13:12:03.215" v="235" actId="5793"/>
          <ac:spMkLst>
            <pc:docMk/>
            <pc:sldMk cId="4077727434" sldId="1583"/>
            <ac:spMk id="2" creationId="{00000000-0000-0000-0000-000000000000}"/>
          </ac:spMkLst>
        </pc:spChg>
        <pc:spChg chg="add del mod">
          <ac:chgData name="Yoann GUILLO" userId="47d549e3-95d9-4b13-bf00-af2553fe143d" providerId="ADAL" clId="{29B066D1-57E5-8245-A9C9-055C518E4FC2}" dt="2019-09-29T13:10:52.613" v="228"/>
          <ac:spMkLst>
            <pc:docMk/>
            <pc:sldMk cId="4077727434" sldId="1583"/>
            <ac:spMk id="3" creationId="{067D1B0D-F928-2549-BD8F-CBC3E8BC8A94}"/>
          </ac:spMkLst>
        </pc:spChg>
        <pc:spChg chg="mod">
          <ac:chgData name="Yoann GUILLO" userId="47d549e3-95d9-4b13-bf00-af2553fe143d" providerId="ADAL" clId="{29B066D1-57E5-8245-A9C9-055C518E4FC2}" dt="2019-10-01T19:09:04.765" v="654" actId="20577"/>
          <ac:spMkLst>
            <pc:docMk/>
            <pc:sldMk cId="4077727434" sldId="1583"/>
            <ac:spMk id="16" creationId="{00000000-0000-0000-0000-000000000000}"/>
          </ac:spMkLst>
        </pc:spChg>
      </pc:sldChg>
      <pc:sldChg chg="addSp delSp modSp add">
        <pc:chgData name="Yoann GUILLO" userId="47d549e3-95d9-4b13-bf00-af2553fe143d" providerId="ADAL" clId="{29B066D1-57E5-8245-A9C9-055C518E4FC2}" dt="2019-09-29T13:12:16.705" v="239" actId="5793"/>
        <pc:sldMkLst>
          <pc:docMk/>
          <pc:sldMk cId="602830930" sldId="1901"/>
        </pc:sldMkLst>
        <pc:spChg chg="mod">
          <ac:chgData name="Yoann GUILLO" userId="47d549e3-95d9-4b13-bf00-af2553fe143d" providerId="ADAL" clId="{29B066D1-57E5-8245-A9C9-055C518E4FC2}" dt="2019-09-29T13:12:16.705" v="239" actId="5793"/>
          <ac:spMkLst>
            <pc:docMk/>
            <pc:sldMk cId="602830930" sldId="1901"/>
            <ac:spMk id="2" creationId="{46ED4C4F-B4A6-644E-89EA-0AA7FDEE50A7}"/>
          </ac:spMkLst>
        </pc:spChg>
        <pc:spChg chg="add del mod">
          <ac:chgData name="Yoann GUILLO" userId="47d549e3-95d9-4b13-bf00-af2553fe143d" providerId="ADAL" clId="{29B066D1-57E5-8245-A9C9-055C518E4FC2}" dt="2019-09-29T13:10:02.894" v="223"/>
          <ac:spMkLst>
            <pc:docMk/>
            <pc:sldMk cId="602830930" sldId="1901"/>
            <ac:spMk id="3" creationId="{68F08363-8927-0B45-8E74-8BA74C1ACFFF}"/>
          </ac:spMkLst>
        </pc:spChg>
        <pc:spChg chg="add mod">
          <ac:chgData name="Yoann GUILLO" userId="47d549e3-95d9-4b13-bf00-af2553fe143d" providerId="ADAL" clId="{29B066D1-57E5-8245-A9C9-055C518E4FC2}" dt="2019-09-29T13:10:08.870" v="224"/>
          <ac:spMkLst>
            <pc:docMk/>
            <pc:sldMk cId="602830930" sldId="1901"/>
            <ac:spMk id="16" creationId="{6A1E81D0-9A21-9146-9101-0F16FCFFD855}"/>
          </ac:spMkLst>
        </pc:spChg>
      </pc:sldChg>
      <pc:sldChg chg="addSp delSp modSp add del">
        <pc:chgData name="Yoann GUILLO" userId="47d549e3-95d9-4b13-bf00-af2553fe143d" providerId="ADAL" clId="{29B066D1-57E5-8245-A9C9-055C518E4FC2}" dt="2019-10-01T18:45:48.839" v="624" actId="2696"/>
        <pc:sldMkLst>
          <pc:docMk/>
          <pc:sldMk cId="1765226549" sldId="1902"/>
        </pc:sldMkLst>
        <pc:spChg chg="del">
          <ac:chgData name="Yoann GUILLO" userId="47d549e3-95d9-4b13-bf00-af2553fe143d" providerId="ADAL" clId="{29B066D1-57E5-8245-A9C9-055C518E4FC2}" dt="2019-10-01T18:45:01.730" v="616" actId="931"/>
          <ac:spMkLst>
            <pc:docMk/>
            <pc:sldMk cId="1765226549" sldId="1902"/>
            <ac:spMk id="2" creationId="{D8C88BC8-CF96-1F4C-85E3-7FC930B9F402}"/>
          </ac:spMkLst>
        </pc:spChg>
        <pc:spChg chg="add mod">
          <ac:chgData name="Yoann GUILLO" userId="47d549e3-95d9-4b13-bf00-af2553fe143d" providerId="ADAL" clId="{29B066D1-57E5-8245-A9C9-055C518E4FC2}" dt="2019-10-01T18:45:47.160" v="623"/>
          <ac:spMkLst>
            <pc:docMk/>
            <pc:sldMk cId="1765226549" sldId="1902"/>
            <ac:spMk id="6" creationId="{43B3B205-9CC7-2B45-BCA4-BB4801FEDD97}"/>
          </ac:spMkLst>
        </pc:spChg>
        <pc:picChg chg="add del mod">
          <ac:chgData name="Yoann GUILLO" userId="47d549e3-95d9-4b13-bf00-af2553fe143d" providerId="ADAL" clId="{29B066D1-57E5-8245-A9C9-055C518E4FC2}" dt="2019-10-01T18:45:47.160" v="623"/>
          <ac:picMkLst>
            <pc:docMk/>
            <pc:sldMk cId="1765226549" sldId="1902"/>
            <ac:picMk id="5" creationId="{5AFD2008-F03E-1E41-B645-5B826AB419B7}"/>
          </ac:picMkLst>
        </pc:picChg>
      </pc:sldChg>
      <pc:sldChg chg="addSp modSp add">
        <pc:chgData name="Yoann GUILLO" userId="47d549e3-95d9-4b13-bf00-af2553fe143d" providerId="ADAL" clId="{29B066D1-57E5-8245-A9C9-055C518E4FC2}" dt="2019-10-01T18:46:00.295" v="627" actId="12788"/>
        <pc:sldMkLst>
          <pc:docMk/>
          <pc:sldMk cId="2027446615" sldId="1903"/>
        </pc:sldMkLst>
        <pc:picChg chg="add mod">
          <ac:chgData name="Yoann GUILLO" userId="47d549e3-95d9-4b13-bf00-af2553fe143d" providerId="ADAL" clId="{29B066D1-57E5-8245-A9C9-055C518E4FC2}" dt="2019-10-01T18:46:00.295" v="627" actId="12788"/>
          <ac:picMkLst>
            <pc:docMk/>
            <pc:sldMk cId="2027446615" sldId="1903"/>
            <ac:picMk id="2" creationId="{FC6DD00B-676E-5548-8FE9-9F080E108A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Now I've mentioned DevOps a lot, but what exactly is DevOps. I bet if I ask 10 people in this room what DevOps is, we will get 10 different responses. And I'm not saying anyone </a:t>
            </a:r>
            <a:r>
              <a:rPr lang="en-US" sz="882" b="0" i="0" kern="1200" err="1">
                <a:solidFill>
                  <a:schemeClr val="tx1"/>
                </a:solidFill>
                <a:effectLst/>
                <a:latin typeface="Segoe UI Light" pitchFamily="34" charset="0"/>
                <a:ea typeface="+mn-ea"/>
                <a:cs typeface="+mn-cs"/>
              </a:rPr>
              <a:t>elses</a:t>
            </a:r>
            <a:r>
              <a:rPr lang="en-US" sz="882" b="0" i="0" kern="1200">
                <a:solidFill>
                  <a:schemeClr val="tx1"/>
                </a:solidFill>
                <a:effectLst/>
                <a:latin typeface="Segoe UI Light" pitchFamily="34" charset="0"/>
                <a:ea typeface="+mn-ea"/>
                <a:cs typeface="+mn-cs"/>
              </a:rPr>
              <a:t> definition is wrong. But in order to frame this conversation we are having, let me give you Microsoft's </a:t>
            </a:r>
            <a:r>
              <a:rPr lang="en-US" sz="882" b="0" i="0" kern="1200" err="1">
                <a:solidFill>
                  <a:schemeClr val="tx1"/>
                </a:solidFill>
                <a:effectLst/>
                <a:latin typeface="Segoe UI Light" pitchFamily="34" charset="0"/>
                <a:ea typeface="+mn-ea"/>
                <a:cs typeface="+mn-cs"/>
              </a:rPr>
              <a:t>Definintion</a:t>
            </a:r>
            <a:r>
              <a:rPr lang="en-US" sz="882" b="0" i="0" kern="1200">
                <a:solidFill>
                  <a:schemeClr val="tx1"/>
                </a:solidFill>
                <a:effectLst/>
                <a:latin typeface="Segoe UI Light" pitchFamily="34" charset="0"/>
                <a:ea typeface="+mn-ea"/>
                <a:cs typeface="+mn-cs"/>
              </a:rPr>
              <a:t> of DevOps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10/1/2019 12:13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2218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900"/>
          </a:p>
          <a:p>
            <a:r>
              <a:rPr lang="en-GB" sz="900"/>
              <a:t>Felix :</a:t>
            </a:r>
          </a:p>
          <a:p>
            <a:endParaRPr lang="en-GB" sz="900"/>
          </a:p>
          <a:p>
            <a:r>
              <a:rPr lang="en-GB" sz="900"/>
              <a:t>Une </a:t>
            </a:r>
            <a:r>
              <a:rPr lang="en-GB" sz="900" err="1"/>
              <a:t>philosophie</a:t>
            </a:r>
            <a:r>
              <a:rPr lang="en-GB" sz="900"/>
              <a:t>/</a:t>
            </a:r>
            <a:r>
              <a:rPr lang="en-GB" sz="900" err="1"/>
              <a:t>mouvement</a:t>
            </a:r>
            <a:r>
              <a:rPr lang="en-GB" sz="900"/>
              <a:t>/culture</a:t>
            </a:r>
          </a:p>
          <a:p>
            <a:endParaRPr lang="en-GB" sz="900"/>
          </a:p>
          <a:p>
            <a:r>
              <a:rPr lang="en-GB" sz="900"/>
              <a:t>Une </a:t>
            </a:r>
            <a:r>
              <a:rPr lang="en-GB" sz="900" err="1"/>
              <a:t>concaténation</a:t>
            </a:r>
            <a:r>
              <a:rPr lang="en-GB" sz="900"/>
              <a:t> du mot </a:t>
            </a:r>
            <a:r>
              <a:rPr lang="en-GB" sz="900" err="1"/>
              <a:t>Developeur</a:t>
            </a:r>
            <a:r>
              <a:rPr lang="en-GB" sz="900"/>
              <a:t> et </a:t>
            </a:r>
            <a:r>
              <a:rPr lang="en-GB" sz="900" err="1"/>
              <a:t>Opérationel</a:t>
            </a:r>
            <a:endParaRPr lang="en-GB" sz="900"/>
          </a:p>
          <a:p>
            <a:endParaRPr lang="en-GB" sz="900"/>
          </a:p>
          <a:p>
            <a:r>
              <a:rPr lang="en-GB" sz="900" err="1"/>
              <a:t>Casser</a:t>
            </a:r>
            <a:r>
              <a:rPr lang="en-GB" sz="900"/>
              <a:t> les </a:t>
            </a:r>
            <a:r>
              <a:rPr lang="en-GB" sz="900" err="1"/>
              <a:t>barrière</a:t>
            </a:r>
            <a:r>
              <a:rPr lang="en-GB" sz="900"/>
              <a:t> pour </a:t>
            </a:r>
            <a:r>
              <a:rPr lang="en-GB" sz="900" err="1"/>
              <a:t>rassembler</a:t>
            </a:r>
            <a:r>
              <a:rPr lang="en-GB" sz="900"/>
              <a:t> les Dev et les Ops</a:t>
            </a:r>
          </a:p>
          <a:p>
            <a:endParaRPr lang="en-GB" sz="900"/>
          </a:p>
          <a:p>
            <a:r>
              <a:rPr lang="en-GB" sz="900" err="1"/>
              <a:t>Accompagner</a:t>
            </a:r>
            <a:r>
              <a:rPr lang="en-GB" sz="900"/>
              <a:t> par un ensemble </a:t>
            </a:r>
            <a:r>
              <a:rPr lang="en-GB" sz="900" err="1"/>
              <a:t>d’outils</a:t>
            </a:r>
            <a:r>
              <a:rPr lang="en-GB" sz="900"/>
              <a:t> qui </a:t>
            </a:r>
            <a:r>
              <a:rPr lang="en-GB" sz="900" err="1"/>
              <a:t>facilite</a:t>
            </a:r>
            <a:r>
              <a:rPr lang="en-GB" sz="900"/>
              <a:t> la </a:t>
            </a:r>
            <a:r>
              <a:rPr lang="en-GB" sz="900" err="1"/>
              <a:t>chaine</a:t>
            </a:r>
            <a:r>
              <a:rPr lang="en-GB" sz="900"/>
              <a:t> de production </a:t>
            </a:r>
            <a:r>
              <a:rPr lang="en-GB" sz="900" err="1"/>
              <a:t>d’une</a:t>
            </a:r>
            <a:r>
              <a:rPr lang="en-GB" sz="900"/>
              <a:t>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50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Yoann : </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For the people portion, that's the toughest change to make. This is a cultural shift that needs to take place in the organization. Where everybody from the top down all become </a:t>
            </a:r>
            <a:r>
              <a:rPr lang="en-US" sz="882" b="0" i="0" kern="1200" err="1">
                <a:solidFill>
                  <a:schemeClr val="tx1"/>
                </a:solidFill>
                <a:effectLst/>
                <a:latin typeface="Segoe UI Light" pitchFamily="34" charset="0"/>
                <a:ea typeface="+mn-ea"/>
                <a:cs typeface="+mn-cs"/>
              </a:rPr>
              <a:t>hyperfocused</a:t>
            </a:r>
            <a:r>
              <a:rPr lang="en-US" sz="882" b="0" i="0" kern="1200">
                <a:solidFill>
                  <a:schemeClr val="tx1"/>
                </a:solidFill>
                <a:effectLst/>
                <a:latin typeface="Segoe UI Light" pitchFamily="34" charset="0"/>
                <a:ea typeface="+mn-ea"/>
                <a:cs typeface="+mn-cs"/>
              </a:rPr>
              <a:t> on continuously delivering value. I don't want to hear, well, that's how we always do things from anyone. Everyone needs to focus on continuously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a:t>
            </a: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88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a:solidFill>
                  <a:schemeClr val="tx1"/>
                </a:solidFill>
                <a:effectLst/>
                <a:latin typeface="Segoe UI Light" pitchFamily="34" charset="0"/>
                <a:ea typeface="+mn-ea"/>
                <a:cs typeface="+mn-cs"/>
              </a:rPr>
              <a:t>For the process, we need to have a process that will let us </a:t>
            </a:r>
            <a:r>
              <a:rPr lang="en-US" sz="882" b="0" i="0" kern="1200" err="1">
                <a:solidFill>
                  <a:schemeClr val="tx1"/>
                </a:solidFill>
                <a:effectLst/>
                <a:latin typeface="Segoe UI Light" pitchFamily="34" charset="0"/>
                <a:ea typeface="+mn-ea"/>
                <a:cs typeface="+mn-cs"/>
              </a:rPr>
              <a:t>interate</a:t>
            </a:r>
            <a:r>
              <a:rPr lang="en-US" sz="882" b="0" i="0" kern="1200">
                <a:solidFill>
                  <a:schemeClr val="tx1"/>
                </a:solidFill>
                <a:effectLst/>
                <a:latin typeface="Segoe UI Light" pitchFamily="34" charset="0"/>
                <a:ea typeface="+mn-ea"/>
                <a:cs typeface="+mn-cs"/>
              </a:rPr>
              <a:t> fast enough, yet still deliver code of high enough quality. So what does that mean? I need to be able to plan my sprints, and I need to be able to check my code in and out while tracking against the work I'm doing. And as I'm checking code in and out? Builds need to kick off. Automated Tests need to be run. Security scans need to happen. And if the build are good, an automated system needs to pick up my bits and deploy them into my Dev, QA, UAT all the way out in to production. And why does this need to be automated? Potentially, this can happen many times a day! So we need to make sure the process is consistent and repeatable. Every single time like clock work. And once the code reaches production, it doesn't end there. We still need to be able to monitor our code in production. We need to know things like, is my app up or down, is my app performing well, and what are users really doing in my app? Because answers to those questions let me know if I'm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to my end users. And if I am, we can double down on those types of activities in the next sprint. And if we aren't, then we can quickly reprioritize our backlog and course correct.</a:t>
            </a: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10/1/2019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56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Now all of this requires the right products and tools to help enable all of this. So we need tools that will let us track our work throughout our sprint. We need source control systems that can </a:t>
            </a:r>
            <a:r>
              <a:rPr lang="en-US" sz="882" b="0" i="0" kern="1200" err="1">
                <a:solidFill>
                  <a:schemeClr val="tx1"/>
                </a:solidFill>
                <a:effectLst/>
                <a:latin typeface="Segoe UI Light" pitchFamily="34" charset="0"/>
                <a:ea typeface="+mn-ea"/>
                <a:cs typeface="+mn-cs"/>
              </a:rPr>
              <a:t>corrolate</a:t>
            </a:r>
            <a:r>
              <a:rPr lang="en-US" sz="882" b="0" i="0" kern="1200">
                <a:solidFill>
                  <a:schemeClr val="tx1"/>
                </a:solidFill>
                <a:effectLst/>
                <a:latin typeface="Segoe UI Light" pitchFamily="34" charset="0"/>
                <a:ea typeface="+mn-ea"/>
                <a:cs typeface="+mn-cs"/>
              </a:rPr>
              <a:t> our work to our </a:t>
            </a:r>
            <a:r>
              <a:rPr lang="en-US" sz="882" b="0" i="0" kern="1200" err="1">
                <a:solidFill>
                  <a:schemeClr val="tx1"/>
                </a:solidFill>
                <a:effectLst/>
                <a:latin typeface="Segoe UI Light" pitchFamily="34" charset="0"/>
                <a:ea typeface="+mn-ea"/>
                <a:cs typeface="+mn-cs"/>
              </a:rPr>
              <a:t>checkins</a:t>
            </a:r>
            <a:r>
              <a:rPr lang="en-US" sz="882" b="0" i="0" kern="1200">
                <a:solidFill>
                  <a:schemeClr val="tx1"/>
                </a:solidFill>
                <a:effectLst/>
                <a:latin typeface="Segoe UI Light" pitchFamily="34" charset="0"/>
                <a:ea typeface="+mn-ea"/>
                <a:cs typeface="+mn-cs"/>
              </a:rPr>
              <a:t>. We need automated build and release systems that can build on </a:t>
            </a:r>
            <a:r>
              <a:rPr lang="en-US" sz="882" b="0" i="0" kern="1200" err="1">
                <a:solidFill>
                  <a:schemeClr val="tx1"/>
                </a:solidFill>
                <a:effectLst/>
                <a:latin typeface="Segoe UI Light" pitchFamily="34" charset="0"/>
                <a:ea typeface="+mn-ea"/>
                <a:cs typeface="+mn-cs"/>
              </a:rPr>
              <a:t>everycheckin</a:t>
            </a:r>
            <a:r>
              <a:rPr lang="en-US" sz="882" b="0" i="0" kern="1200">
                <a:solidFill>
                  <a:schemeClr val="tx1"/>
                </a:solidFill>
                <a:effectLst/>
                <a:latin typeface="Segoe UI Light" pitchFamily="34" charset="0"/>
                <a:ea typeface="+mn-ea"/>
                <a:cs typeface="+mn-cs"/>
              </a:rPr>
              <a:t>, run all of our unit tests and automate deployment all the way to production. And we need systems in place to monitor our app in production.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Out there in the world, there are all sorts of tools that do these things. And Azure is an open system, which means you can keep using all of the DevOps tools you are most familiar with.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However, you can replace ALL of them with just one product. Azure DevOps </a:t>
            </a: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068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406728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9456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56045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635135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5A2559-1BDB-0B47-B06E-6BCAB0BC5AFD}"/>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1FB23FF-4148-344B-BE3A-42425BB1886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3D77F2-E6B0-3B42-AE33-C0AF0168744F}"/>
              </a:ext>
            </a:extLst>
          </p:cNvPr>
          <p:cNvSpPr>
            <a:spLocks noGrp="1"/>
          </p:cNvSpPr>
          <p:nvPr>
            <p:ph type="dt" sz="half" idx="10"/>
          </p:nvPr>
        </p:nvSpPr>
        <p:spPr>
          <a:xfrm>
            <a:off x="851076" y="4767263"/>
            <a:ext cx="2057400" cy="273844"/>
          </a:xfrm>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431233EF-EA07-C548-9C98-15E2D5729B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646A6E-6E89-E848-B403-C83C428639D7}"/>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10" name="Image 9">
            <a:extLst>
              <a:ext uri="{FF2B5EF4-FFF2-40B4-BE49-F238E27FC236}">
                <a16:creationId xmlns:a16="http://schemas.microsoft.com/office/drawing/2014/main" id="{FEAAFEE3-686D-451C-9DC5-0E16A433AF99}"/>
              </a:ext>
            </a:extLst>
          </p:cNvPr>
          <p:cNvPicPr>
            <a:picLocks noChangeAspect="1"/>
          </p:cNvPicPr>
          <p:nvPr userDrawn="1"/>
        </p:nvPicPr>
        <p:blipFill rotWithShape="1">
          <a:blip r:embed="rId2"/>
          <a:srcRect b="24309"/>
          <a:stretch/>
        </p:blipFill>
        <p:spPr>
          <a:xfrm>
            <a:off x="7950638" y="289102"/>
            <a:ext cx="1000004" cy="400050"/>
          </a:xfrm>
          <a:prstGeom prst="rect">
            <a:avLst/>
          </a:prstGeom>
        </p:spPr>
      </p:pic>
      <p:pic>
        <p:nvPicPr>
          <p:cNvPr id="9" name="Image 8">
            <a:extLst>
              <a:ext uri="{FF2B5EF4-FFF2-40B4-BE49-F238E27FC236}">
                <a16:creationId xmlns:a16="http://schemas.microsoft.com/office/drawing/2014/main" id="{26CDE148-7F7A-46AA-A0AB-6BC52C40A303}"/>
              </a:ext>
            </a:extLst>
          </p:cNvPr>
          <p:cNvPicPr>
            <a:picLocks noChangeAspect="1"/>
          </p:cNvPicPr>
          <p:nvPr userDrawn="1"/>
        </p:nvPicPr>
        <p:blipFill rotWithShape="1">
          <a:blip r:embed="rId3"/>
          <a:srcRect t="6481"/>
          <a:stretch/>
        </p:blipFill>
        <p:spPr>
          <a:xfrm>
            <a:off x="0" y="0"/>
            <a:ext cx="987415" cy="962026"/>
          </a:xfrm>
          <a:prstGeom prst="rect">
            <a:avLst/>
          </a:prstGeom>
        </p:spPr>
      </p:pic>
    </p:spTree>
    <p:extLst>
      <p:ext uri="{BB962C8B-B14F-4D97-AF65-F5344CB8AC3E}">
        <p14:creationId xmlns:p14="http://schemas.microsoft.com/office/powerpoint/2010/main" val="487168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1088571" y="0"/>
            <a:ext cx="3648277" cy="51434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4191597" y="1780043"/>
            <a:ext cx="4528368" cy="558051"/>
          </a:xfrm>
          <a:solidFill>
            <a:srgbClr val="0D006F"/>
          </a:solidFill>
          <a:ln>
            <a:noFill/>
          </a:ln>
        </p:spPr>
        <p:txBody>
          <a:bodyPr anchor="ctr"/>
          <a:lstStyle>
            <a:lvl1pPr>
              <a:defRPr sz="2400">
                <a:solidFill>
                  <a:schemeClr val="bg1"/>
                </a:solidFill>
              </a:defRPr>
            </a:lvl1pPr>
          </a:lstStyle>
          <a:p>
            <a:r>
              <a:rPr lang="fr-FR"/>
              <a:t>Speaker</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4191597" y="2338095"/>
            <a:ext cx="4528368" cy="1003865"/>
          </a:xfrm>
          <a:solidFill>
            <a:srgbClr val="0D006F"/>
          </a:solidFill>
          <a:ln>
            <a:noFill/>
          </a:ln>
        </p:spPr>
        <p:txBody>
          <a:bodyPr wrap="square">
            <a:spAutoFit/>
          </a:bodyPr>
          <a:lstStyle>
            <a:lvl1pPr marL="0" indent="0">
              <a:buNone/>
              <a:defRPr sz="1400">
                <a:solidFill>
                  <a:schemeClr val="bg1"/>
                </a:solidFill>
                <a:latin typeface="Segoe Pro Light" panose="020B0302040504020203"/>
                <a:cs typeface="Segoe UI Semilight" panose="020B0402040204020203" pitchFamily="34" charset="0"/>
              </a:defRPr>
            </a:lvl1pPr>
            <a:lvl2pPr marL="0" indent="0">
              <a:buNone/>
              <a:defRPr sz="1100">
                <a:solidFill>
                  <a:schemeClr val="bg1"/>
                </a:solidFill>
                <a:latin typeface="Segoe Pro Light" panose="020B0302040504020203"/>
                <a:cs typeface="Segoe UI Semilight" panose="020B0402040204020203" pitchFamily="34" charset="0"/>
              </a:defRPr>
            </a:lvl2pPr>
            <a:lvl3pPr marL="179388" indent="0">
              <a:buNone/>
              <a:defRPr sz="1000">
                <a:solidFill>
                  <a:schemeClr val="bg1"/>
                </a:solidFill>
                <a:latin typeface="Segoe Pro Light" panose="020B0302040504020203"/>
                <a:cs typeface="Segoe UI Semilight" panose="020B0402040204020203" pitchFamily="34" charset="0"/>
              </a:defRPr>
            </a:lvl3pPr>
            <a:lvl4pPr marL="446088" indent="0">
              <a:buNone/>
              <a:defRPr sz="800">
                <a:solidFill>
                  <a:schemeClr val="bg1"/>
                </a:solidFill>
                <a:latin typeface="Segoe Pro Light" panose="020B0302040504020203"/>
                <a:cs typeface="Segoe UI Semilight" panose="020B0402040204020203" pitchFamily="34" charset="0"/>
              </a:defRPr>
            </a:lvl4pPr>
            <a:lvl5pPr marL="625475" indent="0">
              <a:buNone/>
              <a:defRPr sz="800">
                <a:solidFill>
                  <a:schemeClr val="bg1"/>
                </a:solidFill>
                <a:latin typeface="Segoe Pro Light" panose="020B0302040504020203"/>
                <a:cs typeface="Segoe UI Semilight" panose="020B0402040204020203" pitchFamily="34" charset="0"/>
              </a:defRPr>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86F45D-C201-064E-AC3C-50F3972D22BA}"/>
              </a:ext>
            </a:extLst>
          </p:cNvPr>
          <p:cNvSpPr>
            <a:spLocks noGrp="1"/>
          </p:cNvSpPr>
          <p:nvPr>
            <p:ph type="dt" sz="half" idx="10"/>
          </p:nvPr>
        </p:nvSpPr>
        <p:spPr>
          <a:xfrm>
            <a:off x="4833257" y="4767263"/>
            <a:ext cx="940130" cy="273844"/>
          </a:xfrm>
        </p:spPr>
        <p:txBody>
          <a:bodyPr/>
          <a:lstStyle>
            <a:lvl1pPr algn="l">
              <a:defRPr/>
            </a:lvl1pPr>
          </a:lstStyle>
          <a:p>
            <a:fld id="{2A9F6079-F376-814A-80C2-0CE48F53468C}" type="datetimeFigureOut">
              <a:rPr lang="fr-FR" smtClean="0"/>
              <a:pPr/>
              <a:t>01/10/2019</a:t>
            </a:fld>
            <a:endParaRPr lang="fr-F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4833257" y="206489"/>
            <a:ext cx="4322521" cy="273844"/>
          </a:xfrm>
        </p:spPr>
        <p:txBody>
          <a:body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6903064" y="4767263"/>
            <a:ext cx="2154764" cy="273844"/>
          </a:xfrm>
        </p:spPr>
        <p:txBody>
          <a:bodyPr/>
          <a:lstStyle/>
          <a:p>
            <a:fld id="{E72BC127-81F9-E44B-BFB9-1FD6DEC8A6D1}" type="slidenum">
              <a:rPr lang="fr-FR" smtClean="0"/>
              <a:t>‹#›</a:t>
            </a:fld>
            <a:endParaRPr lang="fr-FR"/>
          </a:p>
        </p:txBody>
      </p:sp>
      <p:pic>
        <p:nvPicPr>
          <p:cNvPr id="13" name="Image 12">
            <a:extLst>
              <a:ext uri="{FF2B5EF4-FFF2-40B4-BE49-F238E27FC236}">
                <a16:creationId xmlns:a16="http://schemas.microsoft.com/office/drawing/2014/main" id="{E64F1DF6-1323-420D-BC2D-4FCF4711E048}"/>
              </a:ext>
            </a:extLst>
          </p:cNvPr>
          <p:cNvPicPr>
            <a:picLocks noChangeAspect="1"/>
          </p:cNvPicPr>
          <p:nvPr userDrawn="1"/>
        </p:nvPicPr>
        <p:blipFill rotWithShape="1">
          <a:blip r:embed="rId2"/>
          <a:srcRect t="6481"/>
          <a:stretch/>
        </p:blipFill>
        <p:spPr>
          <a:xfrm>
            <a:off x="0" y="0"/>
            <a:ext cx="1034143" cy="962026"/>
          </a:xfrm>
          <a:prstGeom prst="rect">
            <a:avLst/>
          </a:prstGeom>
        </p:spPr>
      </p:pic>
    </p:spTree>
    <p:extLst>
      <p:ext uri="{BB962C8B-B14F-4D97-AF65-F5344CB8AC3E}">
        <p14:creationId xmlns:p14="http://schemas.microsoft.com/office/powerpoint/2010/main" val="198871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1623187" y="320192"/>
            <a:ext cx="2948813" cy="422059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4088266" y="1592987"/>
            <a:ext cx="4133938" cy="558051"/>
          </a:xfrm>
          <a:ln/>
        </p:spPr>
        <p:style>
          <a:lnRef idx="2">
            <a:schemeClr val="dk1"/>
          </a:lnRef>
          <a:fillRef idx="1">
            <a:schemeClr val="lt1"/>
          </a:fillRef>
          <a:effectRef idx="0">
            <a:schemeClr val="dk1"/>
          </a:effectRef>
          <a:fontRef idx="minor">
            <a:schemeClr val="dk1"/>
          </a:fontRef>
        </p:style>
        <p:txBody>
          <a:bodyPr anchor="ctr"/>
          <a:lstStyle>
            <a:lvl1pPr>
              <a:defRPr sz="2400"/>
            </a:lvl1pPr>
          </a:lstStyle>
          <a:p>
            <a:r>
              <a:rPr lang="fr-FR"/>
              <a:t>Speaker</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4088266" y="2151039"/>
            <a:ext cx="4133938" cy="1003865"/>
          </a:xfrm>
          <a:ln/>
        </p:spPr>
        <p:style>
          <a:lnRef idx="2">
            <a:schemeClr val="dk1"/>
          </a:lnRef>
          <a:fillRef idx="1">
            <a:schemeClr val="lt1"/>
          </a:fillRef>
          <a:effectRef idx="0">
            <a:schemeClr val="dk1"/>
          </a:effectRef>
          <a:fontRef idx="minor">
            <a:schemeClr val="dk1"/>
          </a:fontRef>
        </p:style>
        <p:txBody>
          <a:bodyPr>
            <a:spAutoFit/>
          </a:bodyPr>
          <a:lstStyle>
            <a:lvl1pPr marL="0" indent="0">
              <a:buNone/>
              <a:defRPr sz="1400">
                <a:latin typeface="Segoe Pro Light" panose="020B0302040504020203"/>
                <a:cs typeface="Segoe UI Semilight" panose="020B0402040204020203" pitchFamily="34" charset="0"/>
              </a:defRPr>
            </a:lvl1pPr>
            <a:lvl2pPr marL="0" indent="0">
              <a:buNone/>
              <a:defRPr sz="1100">
                <a:latin typeface="Segoe Pro Light" panose="020B0302040504020203"/>
                <a:cs typeface="Segoe UI Semilight" panose="020B0402040204020203" pitchFamily="34" charset="0"/>
              </a:defRPr>
            </a:lvl2pPr>
            <a:lvl3pPr marL="179388" indent="0">
              <a:buNone/>
              <a:defRPr sz="1000">
                <a:latin typeface="Segoe Pro Light" panose="020B0302040504020203"/>
                <a:cs typeface="Segoe UI Semilight" panose="020B0402040204020203" pitchFamily="34" charset="0"/>
              </a:defRPr>
            </a:lvl3pPr>
            <a:lvl4pPr marL="446088" indent="0">
              <a:buNone/>
              <a:defRPr sz="800">
                <a:latin typeface="Segoe Pro Light" panose="020B0302040504020203"/>
                <a:cs typeface="Segoe UI Semilight" panose="020B0402040204020203" pitchFamily="34" charset="0"/>
              </a:defRPr>
            </a:lvl4pPr>
            <a:lvl5pPr marL="625475" indent="0">
              <a:buNone/>
              <a:defRPr sz="800">
                <a:latin typeface="Segoe Pro Light" panose="020B0302040504020203"/>
                <a:cs typeface="Segoe UI Semilight" panose="020B0402040204020203" pitchFamily="34" charset="0"/>
              </a:defRPr>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86F45D-C201-064E-AC3C-50F3972D22BA}"/>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9" name="Image 8">
            <a:extLst>
              <a:ext uri="{FF2B5EF4-FFF2-40B4-BE49-F238E27FC236}">
                <a16:creationId xmlns:a16="http://schemas.microsoft.com/office/drawing/2014/main" id="{9BA675A9-441F-4653-8F65-752DA985ECDC}"/>
              </a:ext>
            </a:extLst>
          </p:cNvPr>
          <p:cNvPicPr>
            <a:picLocks noChangeAspect="1"/>
          </p:cNvPicPr>
          <p:nvPr userDrawn="1"/>
        </p:nvPicPr>
        <p:blipFill rotWithShape="1">
          <a:blip r:embed="rId2"/>
          <a:srcRect t="6481"/>
          <a:stretch/>
        </p:blipFill>
        <p:spPr>
          <a:xfrm>
            <a:off x="0" y="0"/>
            <a:ext cx="1034143" cy="962026"/>
          </a:xfrm>
          <a:prstGeom prst="rect">
            <a:avLst/>
          </a:prstGeom>
        </p:spPr>
      </p:pic>
    </p:spTree>
    <p:extLst>
      <p:ext uri="{BB962C8B-B14F-4D97-AF65-F5344CB8AC3E}">
        <p14:creationId xmlns:p14="http://schemas.microsoft.com/office/powerpoint/2010/main" val="1425839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à gauch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0" y="0"/>
            <a:ext cx="3613935" cy="5143500"/>
          </a:xfrm>
        </p:spPr>
        <p:txBody>
          <a:bodyPr anchor="ctr">
            <a:norm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3792091" y="1261777"/>
            <a:ext cx="5177249" cy="558051"/>
          </a:xfrm>
          <a:noFill/>
          <a:ln>
            <a:noFill/>
          </a:ln>
        </p:spPr>
        <p:txBody>
          <a:bodyPr anchor="ctr"/>
          <a:lstStyle>
            <a:lvl1pPr>
              <a:defRPr lang="fr-FR" dirty="0"/>
            </a:lvl1pPr>
          </a:lstStyle>
          <a:p>
            <a:r>
              <a:rPr lang="fr-FR"/>
              <a:t>TITRE</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3792091" y="1993564"/>
            <a:ext cx="5177249" cy="1419363"/>
          </a:xfrm>
          <a:noFill/>
          <a:ln>
            <a:noFill/>
          </a:ln>
        </p:spPr>
        <p:txBody>
          <a:bodyPr wrap="square">
            <a:spAutoFit/>
          </a:bodyPr>
          <a:lstStyle>
            <a:lvl1pPr marL="0" indent="0">
              <a:buNone/>
              <a:defRPr lang="fr-FR" dirty="0"/>
            </a:lvl1pPr>
            <a:lvl2pPr marL="0" indent="0">
              <a:buNone/>
              <a:defRPr lang="fr-FR" dirty="0"/>
            </a:lvl2pPr>
            <a:lvl3pPr marL="179384" indent="0">
              <a:buNone/>
              <a:defRPr lang="fr-FR" dirty="0"/>
            </a:lvl3pPr>
            <a:lvl4pPr marL="446077" indent="0">
              <a:buNone/>
              <a:defRPr lang="fr-FR" dirty="0"/>
            </a:lvl4pPr>
            <a:lvl5pPr marL="625460" indent="0">
              <a:buNone/>
              <a:defRPr lang="fr-FR" dirty="0"/>
            </a:lvl5pPr>
            <a:lvl6pPr marL="1714457" indent="0">
              <a:buNone/>
              <a:defRPr sz="750"/>
            </a:lvl6pPr>
            <a:lvl7pPr marL="2057348" indent="0">
              <a:buNone/>
              <a:defRPr sz="750"/>
            </a:lvl7pPr>
            <a:lvl8pPr marL="2400240" indent="0">
              <a:buNone/>
              <a:defRPr sz="750"/>
            </a:lvl8pPr>
            <a:lvl9pPr marL="2743132"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3719887" y="4741633"/>
            <a:ext cx="4555947" cy="273844"/>
          </a:xfrm>
        </p:spPr>
        <p:txBody>
          <a:bodyPr/>
          <a:lstStyle>
            <a:lvl1pPr algn="l">
              <a:defRPr/>
            </a:lvl1p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8345185" y="4744147"/>
            <a:ext cx="624155" cy="273844"/>
          </a:xfrm>
        </p:spPr>
        <p:txBody>
          <a:bodyPr/>
          <a:lstStyle/>
          <a:p>
            <a:fld id="{E72BC127-81F9-E44B-BFB9-1FD6DEC8A6D1}" type="slidenum">
              <a:rPr lang="fr-FR" smtClean="0"/>
              <a:t>‹#›</a:t>
            </a:fld>
            <a:endParaRPr lang="fr-FR"/>
          </a:p>
        </p:txBody>
      </p:sp>
      <p:pic>
        <p:nvPicPr>
          <p:cNvPr id="9" name="Image 8">
            <a:extLst>
              <a:ext uri="{FF2B5EF4-FFF2-40B4-BE49-F238E27FC236}">
                <a16:creationId xmlns:a16="http://schemas.microsoft.com/office/drawing/2014/main" id="{88B2F2AC-41D3-49B4-B73A-ECBE4C100DFE}"/>
              </a:ext>
            </a:extLst>
          </p:cNvPr>
          <p:cNvPicPr>
            <a:picLocks noChangeAspect="1"/>
          </p:cNvPicPr>
          <p:nvPr userDrawn="1"/>
        </p:nvPicPr>
        <p:blipFill>
          <a:blip r:embed="rId2"/>
          <a:stretch>
            <a:fillRect/>
          </a:stretch>
        </p:blipFill>
        <p:spPr>
          <a:xfrm>
            <a:off x="8050247" y="-75892"/>
            <a:ext cx="1243774" cy="1295778"/>
          </a:xfrm>
          <a:prstGeom prst="rect">
            <a:avLst/>
          </a:prstGeom>
        </p:spPr>
      </p:pic>
    </p:spTree>
    <p:extLst>
      <p:ext uri="{BB962C8B-B14F-4D97-AF65-F5344CB8AC3E}">
        <p14:creationId xmlns:p14="http://schemas.microsoft.com/office/powerpoint/2010/main" val="3890613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à droit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5530065" y="-1"/>
            <a:ext cx="3613935" cy="5143500"/>
          </a:xfrm>
        </p:spPr>
        <p:txBody>
          <a:bodyPr anchor="ctr">
            <a:norm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439291" y="1130281"/>
            <a:ext cx="5177249" cy="558051"/>
          </a:xfrm>
          <a:noFill/>
          <a:ln>
            <a:noFill/>
          </a:ln>
        </p:spPr>
        <p:txBody>
          <a:bodyPr anchor="ctr"/>
          <a:lstStyle>
            <a:lvl1pPr>
              <a:defRPr lang="fr-FR" dirty="0"/>
            </a:lvl1pPr>
          </a:lstStyle>
          <a:p>
            <a:r>
              <a:rPr lang="fr-FR"/>
              <a:t>TITRE</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439291" y="1862068"/>
            <a:ext cx="5177249" cy="1419363"/>
          </a:xfrm>
          <a:noFill/>
          <a:ln>
            <a:noFill/>
          </a:ln>
        </p:spPr>
        <p:txBody>
          <a:bodyPr wrap="square">
            <a:spAutoFit/>
          </a:bodyPr>
          <a:lstStyle>
            <a:lvl1pPr marL="0" indent="0">
              <a:buNone/>
              <a:defRPr lang="fr-FR" dirty="0"/>
            </a:lvl1pPr>
            <a:lvl2pPr marL="0" indent="0">
              <a:buNone/>
              <a:defRPr lang="fr-FR" dirty="0"/>
            </a:lvl2pPr>
            <a:lvl3pPr marL="179384" indent="0">
              <a:buNone/>
              <a:defRPr lang="fr-FR" dirty="0"/>
            </a:lvl3pPr>
            <a:lvl4pPr marL="446077" indent="0">
              <a:buNone/>
              <a:defRPr lang="fr-FR" dirty="0"/>
            </a:lvl4pPr>
            <a:lvl5pPr marL="625460" indent="0">
              <a:buNone/>
              <a:defRPr lang="fr-FR" dirty="0"/>
            </a:lvl5pPr>
            <a:lvl6pPr marL="1714457" indent="0">
              <a:buNone/>
              <a:defRPr sz="750"/>
            </a:lvl6pPr>
            <a:lvl7pPr marL="2057348" indent="0">
              <a:buNone/>
              <a:defRPr sz="750"/>
            </a:lvl7pPr>
            <a:lvl8pPr marL="2400240" indent="0">
              <a:buNone/>
              <a:defRPr sz="750"/>
            </a:lvl8pPr>
            <a:lvl9pPr marL="2743132"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1235079" y="4653680"/>
            <a:ext cx="4555947" cy="273844"/>
          </a:xfrm>
        </p:spPr>
        <p:txBody>
          <a:bodyPr/>
          <a:lstStyle>
            <a:lvl1pPr algn="l">
              <a:defRPr/>
            </a:lvl1p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439291" y="4653680"/>
            <a:ext cx="624155" cy="273844"/>
          </a:xfrm>
        </p:spPr>
        <p:txBody>
          <a:bodyPr/>
          <a:lstStyle>
            <a:lvl1pPr algn="l">
              <a:defRPr/>
            </a:lvl1pPr>
          </a:lstStyle>
          <a:p>
            <a:fld id="{E72BC127-81F9-E44B-BFB9-1FD6DEC8A6D1}" type="slidenum">
              <a:rPr lang="fr-FR" smtClean="0"/>
              <a:pPr/>
              <a:t>‹#›</a:t>
            </a:fld>
            <a:endParaRPr lang="fr-FR"/>
          </a:p>
        </p:txBody>
      </p:sp>
      <p:pic>
        <p:nvPicPr>
          <p:cNvPr id="9" name="Image 8">
            <a:extLst>
              <a:ext uri="{FF2B5EF4-FFF2-40B4-BE49-F238E27FC236}">
                <a16:creationId xmlns:a16="http://schemas.microsoft.com/office/drawing/2014/main" id="{88B2F2AC-41D3-49B4-B73A-ECBE4C100DFE}"/>
              </a:ext>
            </a:extLst>
          </p:cNvPr>
          <p:cNvPicPr>
            <a:picLocks noChangeAspect="1"/>
          </p:cNvPicPr>
          <p:nvPr userDrawn="1"/>
        </p:nvPicPr>
        <p:blipFill>
          <a:blip r:embed="rId2"/>
          <a:stretch>
            <a:fillRect/>
          </a:stretch>
        </p:blipFill>
        <p:spPr>
          <a:xfrm>
            <a:off x="0" y="-82749"/>
            <a:ext cx="1243774" cy="1295778"/>
          </a:xfrm>
          <a:prstGeom prst="rect">
            <a:avLst/>
          </a:prstGeom>
        </p:spPr>
      </p:pic>
    </p:spTree>
    <p:extLst>
      <p:ext uri="{BB962C8B-B14F-4D97-AF65-F5344CB8AC3E}">
        <p14:creationId xmlns:p14="http://schemas.microsoft.com/office/powerpoint/2010/main" val="261215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22435-CBEB-8648-979C-AD6AD5C7163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EE649E9-F02F-1941-BF04-2024CA5818A1}"/>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B9E4358A-BF93-AD4C-B28A-C344A5C6A4DD}"/>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A8EA761C-82BE-644C-B19B-D7E3F4AA97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0C959C-6DCF-F541-AC60-78B19BEC4F30}"/>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188161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37DFF90-B632-A549-B3EC-7FA5B867705B}"/>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4E5925E-E3E0-514B-BBF9-D3A27FD7B7FE}"/>
              </a:ext>
            </a:extLst>
          </p:cNvPr>
          <p:cNvSpPr>
            <a:spLocks noGrp="1"/>
          </p:cNvSpPr>
          <p:nvPr>
            <p:ph type="body" orient="vert" idx="1"/>
          </p:nvPr>
        </p:nvSpPr>
        <p:spPr>
          <a:xfrm>
            <a:off x="628650" y="273844"/>
            <a:ext cx="5800725" cy="4358879"/>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DAC04283-44A3-0345-AA87-3EF0D28367AB}"/>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68BAC818-A363-BA48-A5E2-3A5E9BFE29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69A59A-1B9D-1146-9582-8316151C0A90}"/>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370451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5A2559-1BDB-0B47-B06E-6BCAB0BC5AFD}"/>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1FB23FF-4148-344B-BE3A-42425BB1886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3D77F2-E6B0-3B42-AE33-C0AF0168744F}"/>
              </a:ext>
            </a:extLst>
          </p:cNvPr>
          <p:cNvSpPr>
            <a:spLocks noGrp="1"/>
          </p:cNvSpPr>
          <p:nvPr>
            <p:ph type="dt" sz="half" idx="10"/>
          </p:nvPr>
        </p:nvSpPr>
        <p:spPr>
          <a:xfrm>
            <a:off x="851076" y="4767263"/>
            <a:ext cx="2057400" cy="273844"/>
          </a:xfrm>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431233EF-EA07-C548-9C98-15E2D5729B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646A6E-6E89-E848-B403-C83C428639D7}"/>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10" name="Image 9">
            <a:extLst>
              <a:ext uri="{FF2B5EF4-FFF2-40B4-BE49-F238E27FC236}">
                <a16:creationId xmlns:a16="http://schemas.microsoft.com/office/drawing/2014/main" id="{FEAAFEE3-686D-451C-9DC5-0E16A433AF99}"/>
              </a:ext>
            </a:extLst>
          </p:cNvPr>
          <p:cNvPicPr>
            <a:picLocks noChangeAspect="1"/>
          </p:cNvPicPr>
          <p:nvPr userDrawn="1"/>
        </p:nvPicPr>
        <p:blipFill rotWithShape="1">
          <a:blip r:embed="rId2"/>
          <a:srcRect b="24309"/>
          <a:stretch/>
        </p:blipFill>
        <p:spPr>
          <a:xfrm>
            <a:off x="7950638" y="289102"/>
            <a:ext cx="1000004" cy="400050"/>
          </a:xfrm>
          <a:prstGeom prst="rect">
            <a:avLst/>
          </a:prstGeom>
        </p:spPr>
      </p:pic>
      <p:pic>
        <p:nvPicPr>
          <p:cNvPr id="11" name="Image 10">
            <a:extLst>
              <a:ext uri="{FF2B5EF4-FFF2-40B4-BE49-F238E27FC236}">
                <a16:creationId xmlns:a16="http://schemas.microsoft.com/office/drawing/2014/main" id="{2B81F0F3-8221-44B9-AC7E-B23C170EDFAD}"/>
              </a:ext>
            </a:extLst>
          </p:cNvPr>
          <p:cNvPicPr>
            <a:picLocks noChangeAspect="1"/>
          </p:cNvPicPr>
          <p:nvPr userDrawn="1"/>
        </p:nvPicPr>
        <p:blipFill>
          <a:blip r:embed="rId3"/>
          <a:stretch>
            <a:fillRect/>
          </a:stretch>
        </p:blipFill>
        <p:spPr>
          <a:xfrm>
            <a:off x="19147" y="0"/>
            <a:ext cx="1180358" cy="1229711"/>
          </a:xfrm>
          <a:prstGeom prst="rect">
            <a:avLst/>
          </a:prstGeom>
        </p:spPr>
      </p:pic>
    </p:spTree>
    <p:extLst>
      <p:ext uri="{BB962C8B-B14F-4D97-AF65-F5344CB8AC3E}">
        <p14:creationId xmlns:p14="http://schemas.microsoft.com/office/powerpoint/2010/main" val="2789494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4DE7781-77DE-6B4C-9ED4-E3C3AA3BF8A0}"/>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70A7799B-64A5-DF4B-914C-00B21AEB56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3F4813-260B-2540-B570-6B348BE9FFE1}"/>
              </a:ext>
            </a:extLst>
          </p:cNvPr>
          <p:cNvSpPr>
            <a:spLocks noGrp="1"/>
          </p:cNvSpPr>
          <p:nvPr>
            <p:ph type="sldNum" sz="quarter" idx="12"/>
          </p:nvPr>
        </p:nvSpPr>
        <p:spPr/>
        <p:txBody>
          <a:bodyPr/>
          <a:lstStyle/>
          <a:p>
            <a:fld id="{E72BC127-81F9-E44B-BFB9-1FD6DEC8A6D1}" type="slidenum">
              <a:rPr lang="fr-FR" smtClean="0"/>
              <a:t>‹#›</a:t>
            </a:fld>
            <a:endParaRPr lang="fr-FR"/>
          </a:p>
        </p:txBody>
      </p:sp>
      <p:sp>
        <p:nvSpPr>
          <p:cNvPr id="7" name="Espace réservé du texte 2">
            <a:extLst>
              <a:ext uri="{FF2B5EF4-FFF2-40B4-BE49-F238E27FC236}">
                <a16:creationId xmlns:a16="http://schemas.microsoft.com/office/drawing/2014/main" id="{0745076A-4BDD-453C-8DBA-31F3BA028D60}"/>
              </a:ext>
            </a:extLst>
          </p:cNvPr>
          <p:cNvSpPr>
            <a:spLocks noGrp="1"/>
          </p:cNvSpPr>
          <p:nvPr>
            <p:ph idx="1"/>
          </p:nvPr>
        </p:nvSpPr>
        <p:spPr>
          <a:xfrm>
            <a:off x="628650" y="1131318"/>
            <a:ext cx="8034758" cy="3501405"/>
          </a:xfrm>
          <a:prstGeom prst="rect">
            <a:avLst/>
          </a:prstGeom>
        </p:spPr>
        <p:txBody>
          <a:bodyPr vert="horz" lIns="91440" tIns="45720" rIns="91440" bIns="45720" rtlCol="0">
            <a:normAutofit/>
          </a:body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pic>
        <p:nvPicPr>
          <p:cNvPr id="13" name="Image 12">
            <a:extLst>
              <a:ext uri="{FF2B5EF4-FFF2-40B4-BE49-F238E27FC236}">
                <a16:creationId xmlns:a16="http://schemas.microsoft.com/office/drawing/2014/main" id="{896C6DD0-3A2C-42D6-8668-9C61C2054350}"/>
              </a:ext>
            </a:extLst>
          </p:cNvPr>
          <p:cNvPicPr>
            <a:picLocks noChangeAspect="1"/>
          </p:cNvPicPr>
          <p:nvPr userDrawn="1"/>
        </p:nvPicPr>
        <p:blipFill>
          <a:blip r:embed="rId2"/>
          <a:stretch>
            <a:fillRect/>
          </a:stretch>
        </p:blipFill>
        <p:spPr>
          <a:xfrm>
            <a:off x="-23536" y="3913789"/>
            <a:ext cx="1180358" cy="1229711"/>
          </a:xfrm>
          <a:prstGeom prst="rect">
            <a:avLst/>
          </a:prstGeom>
        </p:spPr>
      </p:pic>
      <p:sp>
        <p:nvSpPr>
          <p:cNvPr id="14" name="Titre 13">
            <a:extLst>
              <a:ext uri="{FF2B5EF4-FFF2-40B4-BE49-F238E27FC236}">
                <a16:creationId xmlns:a16="http://schemas.microsoft.com/office/drawing/2014/main" id="{30495E81-6F25-4089-B02E-7CDDB07DF67A}"/>
              </a:ext>
            </a:extLst>
          </p:cNvPr>
          <p:cNvSpPr>
            <a:spLocks noGrp="1"/>
          </p:cNvSpPr>
          <p:nvPr>
            <p:ph type="title" hasCustomPrompt="1"/>
          </p:nvPr>
        </p:nvSpPr>
        <p:spPr/>
        <p:txBody>
          <a:bodyPr/>
          <a:lstStyle>
            <a:lvl1pPr>
              <a:defRPr/>
            </a:lvl1pPr>
          </a:lstStyle>
          <a:p>
            <a:r>
              <a:rPr lang="fr-FR"/>
              <a:t>TITRE</a:t>
            </a:r>
          </a:p>
        </p:txBody>
      </p:sp>
    </p:spTree>
    <p:extLst>
      <p:ext uri="{BB962C8B-B14F-4D97-AF65-F5344CB8AC3E}">
        <p14:creationId xmlns:p14="http://schemas.microsoft.com/office/powerpoint/2010/main" val="4195020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8FD9C0-30B2-4F46-9D69-EA51E7C6CFFC}"/>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7CE84488-981D-054A-A925-F68BECBDA1C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61775915-B8DA-9347-9C65-03E13B4766FF}"/>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52DB6819-90A2-8245-A42E-2BF3177980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DA2A87-C040-1744-85D7-63A03BDFB82D}"/>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7" name="Image 6">
            <a:extLst>
              <a:ext uri="{FF2B5EF4-FFF2-40B4-BE49-F238E27FC236}">
                <a16:creationId xmlns:a16="http://schemas.microsoft.com/office/drawing/2014/main" id="{972B2A82-DBCE-48FB-8364-E5D27F366200}"/>
              </a:ext>
            </a:extLst>
          </p:cNvPr>
          <p:cNvPicPr>
            <a:picLocks noChangeAspect="1"/>
          </p:cNvPicPr>
          <p:nvPr userDrawn="1"/>
        </p:nvPicPr>
        <p:blipFill>
          <a:blip r:embed="rId2"/>
          <a:stretch>
            <a:fillRect/>
          </a:stretch>
        </p:blipFill>
        <p:spPr>
          <a:xfrm>
            <a:off x="19147" y="0"/>
            <a:ext cx="1180358" cy="1229711"/>
          </a:xfrm>
          <a:prstGeom prst="rect">
            <a:avLst/>
          </a:prstGeom>
        </p:spPr>
      </p:pic>
    </p:spTree>
    <p:extLst>
      <p:ext uri="{BB962C8B-B14F-4D97-AF65-F5344CB8AC3E}">
        <p14:creationId xmlns:p14="http://schemas.microsoft.com/office/powerpoint/2010/main" val="247361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827C0-A68F-AC43-9C11-630B8613C5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5D24E5-5F82-9E4B-A8D9-3E30DCACBA95}"/>
              </a:ext>
            </a:extLst>
          </p:cNvPr>
          <p:cNvSpPr>
            <a:spLocks noGrp="1"/>
          </p:cNvSpPr>
          <p:nvPr>
            <p:ph sz="half" idx="1"/>
          </p:nvPr>
        </p:nvSpPr>
        <p:spPr>
          <a:xfrm>
            <a:off x="628650" y="1369219"/>
            <a:ext cx="3886200" cy="3263504"/>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4B5B1754-E068-8E4B-BA0B-6847B3E4834C}"/>
              </a:ext>
            </a:extLst>
          </p:cNvPr>
          <p:cNvSpPr>
            <a:spLocks noGrp="1"/>
          </p:cNvSpPr>
          <p:nvPr>
            <p:ph sz="half" idx="2"/>
          </p:nvPr>
        </p:nvSpPr>
        <p:spPr>
          <a:xfrm>
            <a:off x="4629150" y="1369219"/>
            <a:ext cx="3886200" cy="3263504"/>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37D516CE-4BE3-984D-AF90-AE51D8840810}"/>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B5F27CFE-A425-9B46-A2E7-2E56D3F929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E8ECC0-87F4-1D40-9E16-8E1743DBD599}"/>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3824100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4DE7781-77DE-6B4C-9ED4-E3C3AA3BF8A0}"/>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70A7799B-64A5-DF4B-914C-00B21AEB56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3F4813-260B-2540-B570-6B348BE9FFE1}"/>
              </a:ext>
            </a:extLst>
          </p:cNvPr>
          <p:cNvSpPr>
            <a:spLocks noGrp="1"/>
          </p:cNvSpPr>
          <p:nvPr>
            <p:ph type="sldNum" sz="quarter" idx="12"/>
          </p:nvPr>
        </p:nvSpPr>
        <p:spPr/>
        <p:txBody>
          <a:bodyPr/>
          <a:lstStyle/>
          <a:p>
            <a:fld id="{E72BC127-81F9-E44B-BFB9-1FD6DEC8A6D1}" type="slidenum">
              <a:rPr lang="fr-FR" smtClean="0"/>
              <a:t>‹#›</a:t>
            </a:fld>
            <a:endParaRPr lang="fr-FR"/>
          </a:p>
        </p:txBody>
      </p:sp>
      <p:sp>
        <p:nvSpPr>
          <p:cNvPr id="7" name="Espace réservé du texte 2">
            <a:extLst>
              <a:ext uri="{FF2B5EF4-FFF2-40B4-BE49-F238E27FC236}">
                <a16:creationId xmlns:a16="http://schemas.microsoft.com/office/drawing/2014/main" id="{0745076A-4BDD-453C-8DBA-31F3BA028D60}"/>
              </a:ext>
            </a:extLst>
          </p:cNvPr>
          <p:cNvSpPr>
            <a:spLocks noGrp="1"/>
          </p:cNvSpPr>
          <p:nvPr>
            <p:ph idx="1"/>
          </p:nvPr>
        </p:nvSpPr>
        <p:spPr>
          <a:xfrm>
            <a:off x="628650" y="1131318"/>
            <a:ext cx="8034758" cy="3501405"/>
          </a:xfrm>
          <a:prstGeom prst="rect">
            <a:avLst/>
          </a:prstGeom>
        </p:spPr>
        <p:txBody>
          <a:bodyPr vert="horz" lIns="91440" tIns="45720" rIns="91440" bIns="45720" rtlCol="0">
            <a:normAutofit/>
          </a:body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3">
            <a:extLst>
              <a:ext uri="{FF2B5EF4-FFF2-40B4-BE49-F238E27FC236}">
                <a16:creationId xmlns:a16="http://schemas.microsoft.com/office/drawing/2014/main" id="{30495E81-6F25-4089-B02E-7CDDB07DF67A}"/>
              </a:ext>
            </a:extLst>
          </p:cNvPr>
          <p:cNvSpPr>
            <a:spLocks noGrp="1"/>
          </p:cNvSpPr>
          <p:nvPr>
            <p:ph type="title" hasCustomPrompt="1"/>
          </p:nvPr>
        </p:nvSpPr>
        <p:spPr>
          <a:xfrm>
            <a:off x="628650" y="273844"/>
            <a:ext cx="8034758" cy="602279"/>
          </a:xfrm>
        </p:spPr>
        <p:txBody>
          <a:bodyPr/>
          <a:lstStyle>
            <a:lvl1pPr>
              <a:defRPr/>
            </a:lvl1pPr>
          </a:lstStyle>
          <a:p>
            <a:r>
              <a:rPr lang="fr-FR"/>
              <a:t>TITRE</a:t>
            </a:r>
          </a:p>
        </p:txBody>
      </p:sp>
      <p:pic>
        <p:nvPicPr>
          <p:cNvPr id="8" name="Image 7">
            <a:extLst>
              <a:ext uri="{FF2B5EF4-FFF2-40B4-BE49-F238E27FC236}">
                <a16:creationId xmlns:a16="http://schemas.microsoft.com/office/drawing/2014/main" id="{7B561CDA-4417-4FD8-B44F-69690A1DE379}"/>
              </a:ext>
            </a:extLst>
          </p:cNvPr>
          <p:cNvPicPr>
            <a:picLocks noChangeAspect="1"/>
          </p:cNvPicPr>
          <p:nvPr userDrawn="1"/>
        </p:nvPicPr>
        <p:blipFill rotWithShape="1">
          <a:blip r:embed="rId2"/>
          <a:srcRect t="6481"/>
          <a:stretch/>
        </p:blipFill>
        <p:spPr>
          <a:xfrm>
            <a:off x="-36507" y="4218980"/>
            <a:ext cx="987415" cy="962026"/>
          </a:xfrm>
          <a:prstGeom prst="rect">
            <a:avLst/>
          </a:prstGeom>
        </p:spPr>
      </p:pic>
    </p:spTree>
    <p:extLst>
      <p:ext uri="{BB962C8B-B14F-4D97-AF65-F5344CB8AC3E}">
        <p14:creationId xmlns:p14="http://schemas.microsoft.com/office/powerpoint/2010/main" val="3932762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03B82-41EA-7841-96C7-78825A79BBAC}"/>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E20B125-7E41-6146-8E84-F0E1B3DBD5D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C5770DBD-8F6B-644E-BF65-8C9D162FAA9A}"/>
              </a:ext>
            </a:extLst>
          </p:cNvPr>
          <p:cNvSpPr>
            <a:spLocks noGrp="1"/>
          </p:cNvSpPr>
          <p:nvPr>
            <p:ph sz="half" idx="2"/>
          </p:nvPr>
        </p:nvSpPr>
        <p:spPr>
          <a:xfrm>
            <a:off x="629842" y="1878806"/>
            <a:ext cx="3868340" cy="2763441"/>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7F734AF-3F64-D74D-A27C-39A28F89095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DD007B8A-398F-4740-AAB0-24F335AD02DB}"/>
              </a:ext>
            </a:extLst>
          </p:cNvPr>
          <p:cNvSpPr>
            <a:spLocks noGrp="1"/>
          </p:cNvSpPr>
          <p:nvPr>
            <p:ph sz="quarter" idx="4"/>
          </p:nvPr>
        </p:nvSpPr>
        <p:spPr>
          <a:xfrm>
            <a:off x="4629150" y="1878806"/>
            <a:ext cx="3887391" cy="2763441"/>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9B8357B8-6A2E-924A-98AD-1457A9133944}"/>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8" name="Espace réservé du pied de page 7">
            <a:extLst>
              <a:ext uri="{FF2B5EF4-FFF2-40B4-BE49-F238E27FC236}">
                <a16:creationId xmlns:a16="http://schemas.microsoft.com/office/drawing/2014/main" id="{2EE6FEBB-BD7C-3B41-BC76-B600F076E34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D473D95-B403-A147-8E45-918CAB57DE96}"/>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108690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3BE7F-BAD2-4C41-B4CA-2B5CE26978CA}"/>
              </a:ext>
            </a:extLst>
          </p:cNvPr>
          <p:cNvSpPr>
            <a:spLocks noGrp="1"/>
          </p:cNvSpPr>
          <p:nvPr>
            <p:ph type="title"/>
          </p:nvPr>
        </p:nvSpPr>
        <p:spPr>
          <a:xfrm>
            <a:off x="1285874" y="273844"/>
            <a:ext cx="7377533" cy="602279"/>
          </a:xfrm>
        </p:spPr>
        <p:txBody>
          <a:bodyPr/>
          <a:lstStyle/>
          <a:p>
            <a:r>
              <a:rPr lang="fr-FR"/>
              <a:t>Modifiez le style du titre</a:t>
            </a:r>
          </a:p>
        </p:txBody>
      </p:sp>
      <p:sp>
        <p:nvSpPr>
          <p:cNvPr id="3" name="Espace réservé de la date 2">
            <a:extLst>
              <a:ext uri="{FF2B5EF4-FFF2-40B4-BE49-F238E27FC236}">
                <a16:creationId xmlns:a16="http://schemas.microsoft.com/office/drawing/2014/main" id="{6CF2E0C0-259C-254C-8BCE-0E8BA1551C84}"/>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4" name="Espace réservé du pied de page 3">
            <a:extLst>
              <a:ext uri="{FF2B5EF4-FFF2-40B4-BE49-F238E27FC236}">
                <a16:creationId xmlns:a16="http://schemas.microsoft.com/office/drawing/2014/main" id="{38581AEA-1171-F743-8385-3DC6752A4D2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781DA06-42D1-BA4A-82B9-C98AC2968A98}"/>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6" name="Image 5">
            <a:extLst>
              <a:ext uri="{FF2B5EF4-FFF2-40B4-BE49-F238E27FC236}">
                <a16:creationId xmlns:a16="http://schemas.microsoft.com/office/drawing/2014/main" id="{B5EB1BCB-62A9-49A8-A26E-52DB53CFFFD2}"/>
              </a:ext>
            </a:extLst>
          </p:cNvPr>
          <p:cNvPicPr>
            <a:picLocks noChangeAspect="1"/>
          </p:cNvPicPr>
          <p:nvPr userDrawn="1"/>
        </p:nvPicPr>
        <p:blipFill>
          <a:blip r:embed="rId2"/>
          <a:stretch>
            <a:fillRect/>
          </a:stretch>
        </p:blipFill>
        <p:spPr>
          <a:xfrm>
            <a:off x="94436" y="0"/>
            <a:ext cx="977212" cy="1018071"/>
          </a:xfrm>
          <a:prstGeom prst="rect">
            <a:avLst/>
          </a:prstGeom>
        </p:spPr>
      </p:pic>
    </p:spTree>
    <p:extLst>
      <p:ext uri="{BB962C8B-B14F-4D97-AF65-F5344CB8AC3E}">
        <p14:creationId xmlns:p14="http://schemas.microsoft.com/office/powerpoint/2010/main" val="1499569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CC6E55E-0EC7-9749-B127-CC6345080723}"/>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3" name="Espace réservé du pied de page 2">
            <a:extLst>
              <a:ext uri="{FF2B5EF4-FFF2-40B4-BE49-F238E27FC236}">
                <a16:creationId xmlns:a16="http://schemas.microsoft.com/office/drawing/2014/main" id="{98F2BE09-DEBF-F347-9165-B23A6EB7EAA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2FC5852-BC61-C942-9DE8-535D2D283E34}"/>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5" name="Image 4">
            <a:extLst>
              <a:ext uri="{FF2B5EF4-FFF2-40B4-BE49-F238E27FC236}">
                <a16:creationId xmlns:a16="http://schemas.microsoft.com/office/drawing/2014/main" id="{FA100D38-1C6E-4FC3-A60E-95442AA2A5C1}"/>
              </a:ext>
            </a:extLst>
          </p:cNvPr>
          <p:cNvPicPr>
            <a:picLocks noChangeAspect="1"/>
          </p:cNvPicPr>
          <p:nvPr userDrawn="1"/>
        </p:nvPicPr>
        <p:blipFill>
          <a:blip r:embed="rId2"/>
          <a:stretch>
            <a:fillRect/>
          </a:stretch>
        </p:blipFill>
        <p:spPr>
          <a:xfrm>
            <a:off x="94436" y="0"/>
            <a:ext cx="977212" cy="1018071"/>
          </a:xfrm>
          <a:prstGeom prst="rect">
            <a:avLst/>
          </a:prstGeom>
        </p:spPr>
      </p:pic>
    </p:spTree>
    <p:extLst>
      <p:ext uri="{BB962C8B-B14F-4D97-AF65-F5344CB8AC3E}">
        <p14:creationId xmlns:p14="http://schemas.microsoft.com/office/powerpoint/2010/main" val="2994632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7D39B20-0D61-41DD-AE4B-C4E004993BB2}"/>
              </a:ext>
            </a:extLst>
          </p:cNvPr>
          <p:cNvPicPr>
            <a:picLocks noChangeAspect="1"/>
          </p:cNvPicPr>
          <p:nvPr userDrawn="1"/>
        </p:nvPicPr>
        <p:blipFill rotWithShape="1">
          <a:blip r:embed="rId2"/>
          <a:srcRect t="6481"/>
          <a:stretch/>
        </p:blipFill>
        <p:spPr>
          <a:xfrm>
            <a:off x="0" y="0"/>
            <a:ext cx="987415" cy="962026"/>
          </a:xfrm>
          <a:prstGeom prst="rect">
            <a:avLst/>
          </a:prstGeom>
        </p:spPr>
      </p:pic>
    </p:spTree>
    <p:extLst>
      <p:ext uri="{BB962C8B-B14F-4D97-AF65-F5344CB8AC3E}">
        <p14:creationId xmlns:p14="http://schemas.microsoft.com/office/powerpoint/2010/main" val="717976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475897-2D5C-0A4A-9D43-BB9362316AB5}"/>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8D808771-1AFF-7A46-9A34-4888F19FB5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8F1E4238-7F70-BF43-B0AF-B22FEFFA4D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C4A4228F-053D-E643-AF6A-A17811947C67}"/>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96457D77-2DBB-CA45-B0D9-D53F233630D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017D9E-190E-F54F-B7F0-9294C72BAAEE}"/>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3778583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1088571" y="0"/>
            <a:ext cx="3648277" cy="51434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4191597" y="1780043"/>
            <a:ext cx="4528368" cy="558051"/>
          </a:xfrm>
          <a:solidFill>
            <a:srgbClr val="0D006F"/>
          </a:solidFill>
          <a:ln>
            <a:noFill/>
          </a:ln>
        </p:spPr>
        <p:txBody>
          <a:bodyPr anchor="ctr"/>
          <a:lstStyle>
            <a:lvl1pPr>
              <a:defRPr sz="2400">
                <a:solidFill>
                  <a:schemeClr val="bg1"/>
                </a:solidFill>
              </a:defRPr>
            </a:lvl1pPr>
          </a:lstStyle>
          <a:p>
            <a:r>
              <a:rPr lang="fr-FR"/>
              <a:t>Speaker</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4191597" y="2338095"/>
            <a:ext cx="4528368" cy="1003865"/>
          </a:xfrm>
          <a:solidFill>
            <a:srgbClr val="0D006F"/>
          </a:solidFill>
          <a:ln>
            <a:noFill/>
          </a:ln>
        </p:spPr>
        <p:txBody>
          <a:bodyPr wrap="square">
            <a:spAutoFit/>
          </a:bodyPr>
          <a:lstStyle>
            <a:lvl1pPr marL="0" indent="0">
              <a:buNone/>
              <a:defRPr sz="1400">
                <a:solidFill>
                  <a:schemeClr val="bg1"/>
                </a:solidFill>
                <a:latin typeface="Segoe Pro Light" panose="020B0302040504020203"/>
                <a:cs typeface="Segoe UI Semilight" panose="020B0402040204020203" pitchFamily="34" charset="0"/>
              </a:defRPr>
            </a:lvl1pPr>
            <a:lvl2pPr marL="0" indent="0">
              <a:buNone/>
              <a:defRPr sz="1100">
                <a:solidFill>
                  <a:schemeClr val="bg1"/>
                </a:solidFill>
                <a:latin typeface="Segoe Pro Light" panose="020B0302040504020203"/>
                <a:cs typeface="Segoe UI Semilight" panose="020B0402040204020203" pitchFamily="34" charset="0"/>
              </a:defRPr>
            </a:lvl2pPr>
            <a:lvl3pPr marL="179388" indent="0">
              <a:buNone/>
              <a:defRPr sz="1000">
                <a:solidFill>
                  <a:schemeClr val="bg1"/>
                </a:solidFill>
                <a:latin typeface="Segoe Pro Light" panose="020B0302040504020203"/>
                <a:cs typeface="Segoe UI Semilight" panose="020B0402040204020203" pitchFamily="34" charset="0"/>
              </a:defRPr>
            </a:lvl3pPr>
            <a:lvl4pPr marL="446088" indent="0">
              <a:buNone/>
              <a:defRPr sz="800">
                <a:solidFill>
                  <a:schemeClr val="bg1"/>
                </a:solidFill>
                <a:latin typeface="Segoe Pro Light" panose="020B0302040504020203"/>
                <a:cs typeface="Segoe UI Semilight" panose="020B0402040204020203" pitchFamily="34" charset="0"/>
              </a:defRPr>
            </a:lvl4pPr>
            <a:lvl5pPr marL="625475" indent="0">
              <a:buNone/>
              <a:defRPr sz="800">
                <a:solidFill>
                  <a:schemeClr val="bg1"/>
                </a:solidFill>
                <a:latin typeface="Segoe Pro Light" panose="020B0302040504020203"/>
                <a:cs typeface="Segoe UI Semilight" panose="020B0402040204020203" pitchFamily="34" charset="0"/>
              </a:defRPr>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86F45D-C201-064E-AC3C-50F3972D22BA}"/>
              </a:ext>
            </a:extLst>
          </p:cNvPr>
          <p:cNvSpPr>
            <a:spLocks noGrp="1"/>
          </p:cNvSpPr>
          <p:nvPr>
            <p:ph type="dt" sz="half" idx="10"/>
          </p:nvPr>
        </p:nvSpPr>
        <p:spPr>
          <a:xfrm>
            <a:off x="4833257" y="4767263"/>
            <a:ext cx="940130" cy="273844"/>
          </a:xfrm>
        </p:spPr>
        <p:txBody>
          <a:bodyPr/>
          <a:lstStyle>
            <a:lvl1pPr algn="l">
              <a:defRPr/>
            </a:lvl1pPr>
          </a:lstStyle>
          <a:p>
            <a:fld id="{2A9F6079-F376-814A-80C2-0CE48F53468C}" type="datetimeFigureOut">
              <a:rPr lang="fr-FR" smtClean="0"/>
              <a:pPr/>
              <a:t>01/10/2019</a:t>
            </a:fld>
            <a:endParaRPr lang="fr-F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4833257" y="206489"/>
            <a:ext cx="4322521" cy="273844"/>
          </a:xfrm>
        </p:spPr>
        <p:txBody>
          <a:body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6903064" y="4767263"/>
            <a:ext cx="2154764" cy="273844"/>
          </a:xfrm>
        </p:spPr>
        <p:txBody>
          <a:bodyPr/>
          <a:lstStyle/>
          <a:p>
            <a:fld id="{E72BC127-81F9-E44B-BFB9-1FD6DEC8A6D1}" type="slidenum">
              <a:rPr lang="fr-FR" smtClean="0"/>
              <a:t>‹#›</a:t>
            </a:fld>
            <a:endParaRPr lang="fr-FR"/>
          </a:p>
        </p:txBody>
      </p:sp>
      <p:pic>
        <p:nvPicPr>
          <p:cNvPr id="9" name="Image 8">
            <a:extLst>
              <a:ext uri="{FF2B5EF4-FFF2-40B4-BE49-F238E27FC236}">
                <a16:creationId xmlns:a16="http://schemas.microsoft.com/office/drawing/2014/main" id="{9FE526D8-7A15-4655-8680-D91AF1683474}"/>
              </a:ext>
            </a:extLst>
          </p:cNvPr>
          <p:cNvPicPr>
            <a:picLocks noChangeAspect="1"/>
          </p:cNvPicPr>
          <p:nvPr userDrawn="1"/>
        </p:nvPicPr>
        <p:blipFill>
          <a:blip r:embed="rId2"/>
          <a:stretch>
            <a:fillRect/>
          </a:stretch>
        </p:blipFill>
        <p:spPr>
          <a:xfrm>
            <a:off x="94436" y="0"/>
            <a:ext cx="977212" cy="1018071"/>
          </a:xfrm>
          <a:prstGeom prst="rect">
            <a:avLst/>
          </a:prstGeom>
        </p:spPr>
      </p:pic>
    </p:spTree>
    <p:extLst>
      <p:ext uri="{BB962C8B-B14F-4D97-AF65-F5344CB8AC3E}">
        <p14:creationId xmlns:p14="http://schemas.microsoft.com/office/powerpoint/2010/main" val="4173680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921438" y="450820"/>
            <a:ext cx="2948813" cy="422059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3386517" y="1723615"/>
            <a:ext cx="4133938" cy="558051"/>
          </a:xfrm>
          <a:solidFill>
            <a:srgbClr val="0D006F"/>
          </a:solidFill>
          <a:ln>
            <a:noFill/>
          </a:ln>
        </p:spPr>
        <p:txBody>
          <a:bodyPr anchor="ctr"/>
          <a:lstStyle>
            <a:lvl1pPr>
              <a:defRPr sz="2400"/>
            </a:lvl1pPr>
          </a:lstStyle>
          <a:p>
            <a:r>
              <a:rPr lang="fr-FR"/>
              <a:t>Speaker</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3386517" y="2281667"/>
            <a:ext cx="4133938" cy="1003865"/>
          </a:xfrm>
          <a:solidFill>
            <a:srgbClr val="0D006F"/>
          </a:solidFill>
          <a:ln>
            <a:noFill/>
          </a:ln>
        </p:spPr>
        <p:txBody>
          <a:bodyPr>
            <a:spAutoFit/>
          </a:bodyPr>
          <a:lstStyle>
            <a:lvl1pPr marL="0" indent="0">
              <a:buNone/>
              <a:defRPr sz="1400">
                <a:latin typeface="Segoe Pro Light" panose="020B0302040504020203"/>
                <a:cs typeface="Segoe UI Semilight" panose="020B0402040204020203" pitchFamily="34" charset="0"/>
              </a:defRPr>
            </a:lvl1pPr>
            <a:lvl2pPr marL="0" indent="0">
              <a:buNone/>
              <a:defRPr sz="1100">
                <a:latin typeface="Segoe Pro Light" panose="020B0302040504020203"/>
                <a:cs typeface="Segoe UI Semilight" panose="020B0402040204020203" pitchFamily="34" charset="0"/>
              </a:defRPr>
            </a:lvl2pPr>
            <a:lvl3pPr marL="179388" indent="0">
              <a:buNone/>
              <a:defRPr sz="1000">
                <a:latin typeface="Segoe Pro Light" panose="020B0302040504020203"/>
                <a:cs typeface="Segoe UI Semilight" panose="020B0402040204020203" pitchFamily="34" charset="0"/>
              </a:defRPr>
            </a:lvl3pPr>
            <a:lvl4pPr marL="446088" indent="0">
              <a:buNone/>
              <a:defRPr sz="800">
                <a:latin typeface="Segoe Pro Light" panose="020B0302040504020203"/>
                <a:cs typeface="Segoe UI Semilight" panose="020B0402040204020203" pitchFamily="34" charset="0"/>
              </a:defRPr>
            </a:lvl4pPr>
            <a:lvl5pPr marL="625475" indent="0">
              <a:buNone/>
              <a:defRPr sz="800">
                <a:latin typeface="Segoe Pro Light" panose="020B0302040504020203"/>
                <a:cs typeface="Segoe UI Semilight" panose="020B0402040204020203" pitchFamily="34" charset="0"/>
              </a:defRPr>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86F45D-C201-064E-AC3C-50F3972D22BA}"/>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11" name="Image 10">
            <a:extLst>
              <a:ext uri="{FF2B5EF4-FFF2-40B4-BE49-F238E27FC236}">
                <a16:creationId xmlns:a16="http://schemas.microsoft.com/office/drawing/2014/main" id="{079F82ED-814A-4BF0-8D5B-A197BD0B101E}"/>
              </a:ext>
            </a:extLst>
          </p:cNvPr>
          <p:cNvPicPr>
            <a:picLocks noChangeAspect="1"/>
          </p:cNvPicPr>
          <p:nvPr userDrawn="1"/>
        </p:nvPicPr>
        <p:blipFill>
          <a:blip r:embed="rId2"/>
          <a:stretch>
            <a:fillRect/>
          </a:stretch>
        </p:blipFill>
        <p:spPr>
          <a:xfrm>
            <a:off x="94436" y="0"/>
            <a:ext cx="977212" cy="1018071"/>
          </a:xfrm>
          <a:prstGeom prst="rect">
            <a:avLst/>
          </a:prstGeom>
        </p:spPr>
      </p:pic>
    </p:spTree>
    <p:extLst>
      <p:ext uri="{BB962C8B-B14F-4D97-AF65-F5344CB8AC3E}">
        <p14:creationId xmlns:p14="http://schemas.microsoft.com/office/powerpoint/2010/main" val="3683117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à gauch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0" y="0"/>
            <a:ext cx="3613935" cy="5143500"/>
          </a:xfrm>
        </p:spPr>
        <p:txBody>
          <a:bodyPr anchor="ctr">
            <a:norm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3792091" y="1261777"/>
            <a:ext cx="5177249" cy="558051"/>
          </a:xfrm>
          <a:noFill/>
          <a:ln>
            <a:noFill/>
          </a:ln>
        </p:spPr>
        <p:txBody>
          <a:bodyPr anchor="ctr"/>
          <a:lstStyle>
            <a:lvl1pPr>
              <a:defRPr lang="fr-FR" dirty="0"/>
            </a:lvl1pPr>
          </a:lstStyle>
          <a:p>
            <a:r>
              <a:rPr lang="fr-FR"/>
              <a:t>TITRE</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3792091" y="1993564"/>
            <a:ext cx="5177249" cy="1419363"/>
          </a:xfrm>
          <a:noFill/>
          <a:ln>
            <a:noFill/>
          </a:ln>
        </p:spPr>
        <p:txBody>
          <a:bodyPr wrap="square">
            <a:spAutoFit/>
          </a:bodyPr>
          <a:lstStyle>
            <a:lvl1pPr marL="0" indent="0">
              <a:buNone/>
              <a:defRPr lang="fr-FR" dirty="0"/>
            </a:lvl1pPr>
            <a:lvl2pPr marL="0" indent="0">
              <a:buNone/>
              <a:defRPr lang="fr-FR" dirty="0"/>
            </a:lvl2pPr>
            <a:lvl3pPr marL="179384" indent="0">
              <a:buNone/>
              <a:defRPr lang="fr-FR" dirty="0"/>
            </a:lvl3pPr>
            <a:lvl4pPr marL="446077" indent="0">
              <a:buNone/>
              <a:defRPr lang="fr-FR" dirty="0"/>
            </a:lvl4pPr>
            <a:lvl5pPr marL="625460" indent="0">
              <a:buNone/>
              <a:defRPr lang="fr-FR" dirty="0"/>
            </a:lvl5pPr>
            <a:lvl6pPr marL="1714457" indent="0">
              <a:buNone/>
              <a:defRPr sz="750"/>
            </a:lvl6pPr>
            <a:lvl7pPr marL="2057348" indent="0">
              <a:buNone/>
              <a:defRPr sz="750"/>
            </a:lvl7pPr>
            <a:lvl8pPr marL="2400240" indent="0">
              <a:buNone/>
              <a:defRPr sz="750"/>
            </a:lvl8pPr>
            <a:lvl9pPr marL="2743132"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3719887" y="4741633"/>
            <a:ext cx="4555947" cy="273844"/>
          </a:xfrm>
        </p:spPr>
        <p:txBody>
          <a:bodyPr/>
          <a:lstStyle>
            <a:lvl1pPr algn="l">
              <a:defRPr/>
            </a:lvl1p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8345185" y="4744147"/>
            <a:ext cx="624155" cy="273844"/>
          </a:xfrm>
        </p:spPr>
        <p:txBody>
          <a:bodyPr/>
          <a:lstStyle/>
          <a:p>
            <a:fld id="{E72BC127-81F9-E44B-BFB9-1FD6DEC8A6D1}" type="slidenum">
              <a:rPr lang="fr-FR" smtClean="0"/>
              <a:t>‹#›</a:t>
            </a:fld>
            <a:endParaRPr lang="fr-FR"/>
          </a:p>
        </p:txBody>
      </p:sp>
      <p:pic>
        <p:nvPicPr>
          <p:cNvPr id="9" name="Image 8">
            <a:extLst>
              <a:ext uri="{FF2B5EF4-FFF2-40B4-BE49-F238E27FC236}">
                <a16:creationId xmlns:a16="http://schemas.microsoft.com/office/drawing/2014/main" id="{88B2F2AC-41D3-49B4-B73A-ECBE4C100DFE}"/>
              </a:ext>
            </a:extLst>
          </p:cNvPr>
          <p:cNvPicPr>
            <a:picLocks noChangeAspect="1"/>
          </p:cNvPicPr>
          <p:nvPr userDrawn="1"/>
        </p:nvPicPr>
        <p:blipFill>
          <a:blip r:embed="rId2"/>
          <a:stretch>
            <a:fillRect/>
          </a:stretch>
        </p:blipFill>
        <p:spPr>
          <a:xfrm>
            <a:off x="8050247" y="-75892"/>
            <a:ext cx="1243774" cy="1295778"/>
          </a:xfrm>
          <a:prstGeom prst="rect">
            <a:avLst/>
          </a:prstGeom>
        </p:spPr>
      </p:pic>
    </p:spTree>
    <p:extLst>
      <p:ext uri="{BB962C8B-B14F-4D97-AF65-F5344CB8AC3E}">
        <p14:creationId xmlns:p14="http://schemas.microsoft.com/office/powerpoint/2010/main" val="2048823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 à droite">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D34D4070-94BB-924F-89FE-CE1FD0833F3C}"/>
              </a:ext>
            </a:extLst>
          </p:cNvPr>
          <p:cNvSpPr>
            <a:spLocks noGrp="1"/>
          </p:cNvSpPr>
          <p:nvPr>
            <p:ph type="pic" idx="1"/>
          </p:nvPr>
        </p:nvSpPr>
        <p:spPr>
          <a:xfrm>
            <a:off x="5530065" y="-1"/>
            <a:ext cx="3613935" cy="5143500"/>
          </a:xfrm>
        </p:spPr>
        <p:txBody>
          <a:bodyPr anchor="ctr">
            <a:norm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fr-FR"/>
          </a:p>
        </p:txBody>
      </p:sp>
      <p:sp>
        <p:nvSpPr>
          <p:cNvPr id="2" name="Titre 1">
            <a:extLst>
              <a:ext uri="{FF2B5EF4-FFF2-40B4-BE49-F238E27FC236}">
                <a16:creationId xmlns:a16="http://schemas.microsoft.com/office/drawing/2014/main" id="{332A1CAC-0D34-464A-98FA-31DEFEE5E4BB}"/>
              </a:ext>
            </a:extLst>
          </p:cNvPr>
          <p:cNvSpPr>
            <a:spLocks noGrp="1"/>
          </p:cNvSpPr>
          <p:nvPr>
            <p:ph type="title" hasCustomPrompt="1"/>
          </p:nvPr>
        </p:nvSpPr>
        <p:spPr>
          <a:xfrm>
            <a:off x="439291" y="1130281"/>
            <a:ext cx="5177249" cy="558051"/>
          </a:xfrm>
          <a:noFill/>
          <a:ln>
            <a:noFill/>
          </a:ln>
        </p:spPr>
        <p:txBody>
          <a:bodyPr anchor="ctr"/>
          <a:lstStyle>
            <a:lvl1pPr>
              <a:defRPr lang="fr-FR" dirty="0"/>
            </a:lvl1pPr>
          </a:lstStyle>
          <a:p>
            <a:r>
              <a:rPr lang="fr-FR"/>
              <a:t>TITRE</a:t>
            </a:r>
          </a:p>
        </p:txBody>
      </p:sp>
      <p:sp>
        <p:nvSpPr>
          <p:cNvPr id="4" name="Espace réservé du texte 3">
            <a:extLst>
              <a:ext uri="{FF2B5EF4-FFF2-40B4-BE49-F238E27FC236}">
                <a16:creationId xmlns:a16="http://schemas.microsoft.com/office/drawing/2014/main" id="{BF93A9D3-CAEB-5A42-A78A-8851961BABB4}"/>
              </a:ext>
            </a:extLst>
          </p:cNvPr>
          <p:cNvSpPr>
            <a:spLocks noGrp="1"/>
          </p:cNvSpPr>
          <p:nvPr>
            <p:ph type="body" sz="half" idx="2" hasCustomPrompt="1"/>
          </p:nvPr>
        </p:nvSpPr>
        <p:spPr>
          <a:xfrm>
            <a:off x="439291" y="1862068"/>
            <a:ext cx="5177249" cy="1419363"/>
          </a:xfrm>
          <a:noFill/>
          <a:ln>
            <a:noFill/>
          </a:ln>
        </p:spPr>
        <p:txBody>
          <a:bodyPr wrap="square">
            <a:spAutoFit/>
          </a:bodyPr>
          <a:lstStyle>
            <a:lvl1pPr marL="0" indent="0">
              <a:buNone/>
              <a:defRPr lang="fr-FR" dirty="0"/>
            </a:lvl1pPr>
            <a:lvl2pPr marL="0" indent="0">
              <a:buNone/>
              <a:defRPr lang="fr-FR" dirty="0"/>
            </a:lvl2pPr>
            <a:lvl3pPr marL="179384" indent="0">
              <a:buNone/>
              <a:defRPr lang="fr-FR" dirty="0"/>
            </a:lvl3pPr>
            <a:lvl4pPr marL="446077" indent="0">
              <a:buNone/>
              <a:defRPr lang="fr-FR" dirty="0"/>
            </a:lvl4pPr>
            <a:lvl5pPr marL="625460" indent="0">
              <a:buNone/>
              <a:defRPr lang="fr-FR" dirty="0"/>
            </a:lvl5pPr>
            <a:lvl6pPr marL="1714457" indent="0">
              <a:buNone/>
              <a:defRPr sz="750"/>
            </a:lvl6pPr>
            <a:lvl7pPr marL="2057348" indent="0">
              <a:buNone/>
              <a:defRPr sz="750"/>
            </a:lvl7pPr>
            <a:lvl8pPr marL="2400240" indent="0">
              <a:buNone/>
              <a:defRPr sz="750"/>
            </a:lvl8pPr>
            <a:lvl9pPr marL="2743132" indent="0">
              <a:buNone/>
              <a:defRPr sz="750"/>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58EEEE5-BF57-1643-920C-12DEBD8F9620}"/>
              </a:ext>
            </a:extLst>
          </p:cNvPr>
          <p:cNvSpPr>
            <a:spLocks noGrp="1"/>
          </p:cNvSpPr>
          <p:nvPr>
            <p:ph type="ftr" sz="quarter" idx="11"/>
          </p:nvPr>
        </p:nvSpPr>
        <p:spPr>
          <a:xfrm>
            <a:off x="1235079" y="4653680"/>
            <a:ext cx="4555947" cy="273844"/>
          </a:xfrm>
        </p:spPr>
        <p:txBody>
          <a:bodyPr/>
          <a:lstStyle>
            <a:lvl1pPr algn="l">
              <a:defRPr/>
            </a:lvl1pPr>
          </a:lstStyle>
          <a:p>
            <a:endParaRPr lang="fr-FR"/>
          </a:p>
        </p:txBody>
      </p:sp>
      <p:sp>
        <p:nvSpPr>
          <p:cNvPr id="7" name="Espace réservé du numéro de diapositive 6">
            <a:extLst>
              <a:ext uri="{FF2B5EF4-FFF2-40B4-BE49-F238E27FC236}">
                <a16:creationId xmlns:a16="http://schemas.microsoft.com/office/drawing/2014/main" id="{A22342DF-6DF6-2442-98C9-27282A2DFE04}"/>
              </a:ext>
            </a:extLst>
          </p:cNvPr>
          <p:cNvSpPr>
            <a:spLocks noGrp="1"/>
          </p:cNvSpPr>
          <p:nvPr>
            <p:ph type="sldNum" sz="quarter" idx="12"/>
          </p:nvPr>
        </p:nvSpPr>
        <p:spPr>
          <a:xfrm>
            <a:off x="439291" y="4653680"/>
            <a:ext cx="624155" cy="273844"/>
          </a:xfrm>
        </p:spPr>
        <p:txBody>
          <a:bodyPr/>
          <a:lstStyle>
            <a:lvl1pPr algn="l">
              <a:defRPr/>
            </a:lvl1pPr>
          </a:lstStyle>
          <a:p>
            <a:fld id="{E72BC127-81F9-E44B-BFB9-1FD6DEC8A6D1}" type="slidenum">
              <a:rPr lang="fr-FR" smtClean="0"/>
              <a:pPr/>
              <a:t>‹#›</a:t>
            </a:fld>
            <a:endParaRPr lang="fr-FR"/>
          </a:p>
        </p:txBody>
      </p:sp>
      <p:pic>
        <p:nvPicPr>
          <p:cNvPr id="9" name="Image 8">
            <a:extLst>
              <a:ext uri="{FF2B5EF4-FFF2-40B4-BE49-F238E27FC236}">
                <a16:creationId xmlns:a16="http://schemas.microsoft.com/office/drawing/2014/main" id="{88B2F2AC-41D3-49B4-B73A-ECBE4C100DFE}"/>
              </a:ext>
            </a:extLst>
          </p:cNvPr>
          <p:cNvPicPr>
            <a:picLocks noChangeAspect="1"/>
          </p:cNvPicPr>
          <p:nvPr userDrawn="1"/>
        </p:nvPicPr>
        <p:blipFill>
          <a:blip r:embed="rId2"/>
          <a:stretch>
            <a:fillRect/>
          </a:stretch>
        </p:blipFill>
        <p:spPr>
          <a:xfrm>
            <a:off x="0" y="-82749"/>
            <a:ext cx="1243774" cy="1295778"/>
          </a:xfrm>
          <a:prstGeom prst="rect">
            <a:avLst/>
          </a:prstGeom>
        </p:spPr>
      </p:pic>
    </p:spTree>
    <p:extLst>
      <p:ext uri="{BB962C8B-B14F-4D97-AF65-F5344CB8AC3E}">
        <p14:creationId xmlns:p14="http://schemas.microsoft.com/office/powerpoint/2010/main" val="4060691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22435-CBEB-8648-979C-AD6AD5C7163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EE649E9-F02F-1941-BF04-2024CA5818A1}"/>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B9E4358A-BF93-AD4C-B28A-C344A5C6A4DD}"/>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A8EA761C-82BE-644C-B19B-D7E3F4AA97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0C959C-6DCF-F541-AC60-78B19BEC4F30}"/>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4015749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8FD9C0-30B2-4F46-9D69-EA51E7C6CFFC}"/>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7CE84488-981D-054A-A925-F68BECBDA1CB}"/>
              </a:ext>
            </a:extLst>
          </p:cNvPr>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1775915-B8DA-9347-9C65-03E13B4766FF}"/>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52DB6819-90A2-8245-A42E-2BF3177980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DA2A87-C040-1744-85D7-63A03BDFB82D}"/>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8" name="Image 7">
            <a:extLst>
              <a:ext uri="{FF2B5EF4-FFF2-40B4-BE49-F238E27FC236}">
                <a16:creationId xmlns:a16="http://schemas.microsoft.com/office/drawing/2014/main" id="{9DD1E390-61BA-4CA2-8484-74DA5BF485D6}"/>
              </a:ext>
            </a:extLst>
          </p:cNvPr>
          <p:cNvPicPr>
            <a:picLocks noChangeAspect="1"/>
          </p:cNvPicPr>
          <p:nvPr userDrawn="1"/>
        </p:nvPicPr>
        <p:blipFill rotWithShape="1">
          <a:blip r:embed="rId2"/>
          <a:srcRect t="6481"/>
          <a:stretch/>
        </p:blipFill>
        <p:spPr>
          <a:xfrm>
            <a:off x="0" y="0"/>
            <a:ext cx="987415" cy="962026"/>
          </a:xfrm>
          <a:prstGeom prst="rect">
            <a:avLst/>
          </a:prstGeom>
        </p:spPr>
      </p:pic>
    </p:spTree>
    <p:extLst>
      <p:ext uri="{BB962C8B-B14F-4D97-AF65-F5344CB8AC3E}">
        <p14:creationId xmlns:p14="http://schemas.microsoft.com/office/powerpoint/2010/main" val="2004395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37DFF90-B632-A549-B3EC-7FA5B867705B}"/>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4E5925E-E3E0-514B-BBF9-D3A27FD7B7FE}"/>
              </a:ext>
            </a:extLst>
          </p:cNvPr>
          <p:cNvSpPr>
            <a:spLocks noGrp="1"/>
          </p:cNvSpPr>
          <p:nvPr>
            <p:ph type="body" orient="vert" idx="1"/>
          </p:nvPr>
        </p:nvSpPr>
        <p:spPr>
          <a:xfrm>
            <a:off x="628650" y="273844"/>
            <a:ext cx="5800725" cy="4358879"/>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DAC04283-44A3-0345-AA87-3EF0D28367AB}"/>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5" name="Espace réservé du pied de page 4">
            <a:extLst>
              <a:ext uri="{FF2B5EF4-FFF2-40B4-BE49-F238E27FC236}">
                <a16:creationId xmlns:a16="http://schemas.microsoft.com/office/drawing/2014/main" id="{68BAC818-A363-BA48-A5E2-3A5E9BFE29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69A59A-1B9D-1146-9582-8316151C0A90}"/>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202033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827C0-A68F-AC43-9C11-630B8613C5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5D24E5-5F82-9E4B-A8D9-3E30DCACBA95}"/>
              </a:ext>
            </a:extLst>
          </p:cNvPr>
          <p:cNvSpPr>
            <a:spLocks noGrp="1"/>
          </p:cNvSpPr>
          <p:nvPr>
            <p:ph sz="half" idx="1" hasCustomPrompt="1"/>
          </p:nvPr>
        </p:nvSpPr>
        <p:spPr>
          <a:xfrm>
            <a:off x="628650" y="1369219"/>
            <a:ext cx="3886200" cy="3263504"/>
          </a:xfrm>
        </p:spPr>
        <p:txBody>
          <a:bodyPr/>
          <a:lstStyle>
            <a:lvl1pPr>
              <a:defRPr/>
            </a:lvl1pPr>
            <a:lvl2pPr>
              <a:defRPr/>
            </a:lvl2pPr>
            <a:lvl3pPr>
              <a:defRPr/>
            </a:lvl3pPr>
            <a:lvl4pPr>
              <a:defRPr/>
            </a:lvl4pPr>
            <a:lvl5pPr>
              <a:defRPr/>
            </a:lvl5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B5B1754-E068-8E4B-BA0B-6847B3E4834C}"/>
              </a:ext>
            </a:extLst>
          </p:cNvPr>
          <p:cNvSpPr>
            <a:spLocks noGrp="1"/>
          </p:cNvSpPr>
          <p:nvPr>
            <p:ph sz="half" idx="2" hasCustomPrompt="1"/>
          </p:nvPr>
        </p:nvSpPr>
        <p:spPr>
          <a:xfrm>
            <a:off x="4629150" y="1369219"/>
            <a:ext cx="3886200" cy="3263504"/>
          </a:xfrm>
        </p:spPr>
        <p:txBody>
          <a:bodyPr/>
          <a:lstStyle>
            <a:lvl1pPr>
              <a:defRPr/>
            </a:lvl1pPr>
            <a:lvl2pPr>
              <a:defRPr/>
            </a:lvl2pPr>
            <a:lvl3pPr>
              <a:defRPr/>
            </a:lvl3pPr>
            <a:lvl4pPr>
              <a:defRPr/>
            </a:lvl4pPr>
            <a:lvl5pPr>
              <a:defRPr/>
            </a:lvl5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7D516CE-4BE3-984D-AF90-AE51D8840810}"/>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B5F27CFE-A425-9B46-A2E7-2E56D3F929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E8ECC0-87F4-1D40-9E16-8E1743DBD599}"/>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226328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03B82-41EA-7841-96C7-78825A79BBAC}"/>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E20B125-7E41-6146-8E84-F0E1B3DBD5D1}"/>
              </a:ext>
            </a:extLst>
          </p:cNvPr>
          <p:cNvSpPr>
            <a:spLocks noGrp="1"/>
          </p:cNvSpPr>
          <p:nvPr>
            <p:ph type="body" idx="1" hasCustomPrompt="1"/>
          </p:nvPr>
        </p:nvSpPr>
        <p:spPr>
          <a:xfrm>
            <a:off x="629842" y="1393032"/>
            <a:ext cx="3868340" cy="48577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Intertitre</a:t>
            </a:r>
          </a:p>
        </p:txBody>
      </p:sp>
      <p:sp>
        <p:nvSpPr>
          <p:cNvPr id="4" name="Espace réservé du contenu 3">
            <a:extLst>
              <a:ext uri="{FF2B5EF4-FFF2-40B4-BE49-F238E27FC236}">
                <a16:creationId xmlns:a16="http://schemas.microsoft.com/office/drawing/2014/main" id="{C5770DBD-8F6B-644E-BF65-8C9D162FAA9A}"/>
              </a:ext>
            </a:extLst>
          </p:cNvPr>
          <p:cNvSpPr>
            <a:spLocks noGrp="1"/>
          </p:cNvSpPr>
          <p:nvPr>
            <p:ph sz="half" idx="2" hasCustomPrompt="1"/>
          </p:nvPr>
        </p:nvSpPr>
        <p:spPr>
          <a:xfrm>
            <a:off x="629842" y="1878806"/>
            <a:ext cx="3868340" cy="2763441"/>
          </a:xfrm>
        </p:spPr>
        <p:txBody>
          <a:bodyPr/>
          <a:lstStyle>
            <a:lvl1pPr>
              <a:defRPr/>
            </a:lvl1pPr>
            <a:lvl2pPr>
              <a:defRPr/>
            </a:lvl2pPr>
            <a:lvl3pPr>
              <a:defRPr/>
            </a:lvl3pPr>
            <a:lvl4pPr>
              <a:defRPr/>
            </a:lvl4pPr>
            <a:lvl5pPr>
              <a:defRPr/>
            </a:lvl5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7F734AF-3F64-D74D-A27C-39A28F89095F}"/>
              </a:ext>
            </a:extLst>
          </p:cNvPr>
          <p:cNvSpPr>
            <a:spLocks noGrp="1"/>
          </p:cNvSpPr>
          <p:nvPr>
            <p:ph type="body" sz="quarter" idx="3" hasCustomPrompt="1"/>
          </p:nvPr>
        </p:nvSpPr>
        <p:spPr>
          <a:xfrm>
            <a:off x="4629150" y="1393032"/>
            <a:ext cx="3887391" cy="48577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fr-FR"/>
              <a:t>Intertitre</a:t>
            </a:r>
          </a:p>
        </p:txBody>
      </p:sp>
      <p:sp>
        <p:nvSpPr>
          <p:cNvPr id="6" name="Espace réservé du contenu 5">
            <a:extLst>
              <a:ext uri="{FF2B5EF4-FFF2-40B4-BE49-F238E27FC236}">
                <a16:creationId xmlns:a16="http://schemas.microsoft.com/office/drawing/2014/main" id="{DD007B8A-398F-4740-AAB0-24F335AD02DB}"/>
              </a:ext>
            </a:extLst>
          </p:cNvPr>
          <p:cNvSpPr>
            <a:spLocks noGrp="1"/>
          </p:cNvSpPr>
          <p:nvPr>
            <p:ph sz="quarter" idx="4" hasCustomPrompt="1"/>
          </p:nvPr>
        </p:nvSpPr>
        <p:spPr>
          <a:xfrm>
            <a:off x="4629150" y="1878806"/>
            <a:ext cx="3887391" cy="2763441"/>
          </a:xfrm>
        </p:spPr>
        <p:txBody>
          <a:bodyPr/>
          <a:lstStyle>
            <a:lvl1pPr>
              <a:defRPr/>
            </a:lvl1pPr>
            <a:lvl2pPr>
              <a:defRPr/>
            </a:lvl2pPr>
            <a:lvl3pPr>
              <a:defRPr/>
            </a:lvl3pPr>
            <a:lvl4pPr>
              <a:defRPr/>
            </a:lvl4pPr>
            <a:lvl5pPr>
              <a:defRPr/>
            </a:lvl5p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B8357B8-6A2E-924A-98AD-1457A9133944}"/>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8" name="Espace réservé du pied de page 7">
            <a:extLst>
              <a:ext uri="{FF2B5EF4-FFF2-40B4-BE49-F238E27FC236}">
                <a16:creationId xmlns:a16="http://schemas.microsoft.com/office/drawing/2014/main" id="{2EE6FEBB-BD7C-3B41-BC76-B600F076E34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D473D95-B403-A147-8E45-918CAB57DE96}"/>
              </a:ext>
            </a:extLst>
          </p:cNvPr>
          <p:cNvSpPr>
            <a:spLocks noGrp="1"/>
          </p:cNvSpPr>
          <p:nvPr>
            <p:ph type="sldNum" sz="quarter" idx="12"/>
          </p:nvPr>
        </p:nvSpPr>
        <p:spPr/>
        <p:txBody>
          <a:bodyPr/>
          <a:lstStyle/>
          <a:p>
            <a:fld id="{E72BC127-81F9-E44B-BFB9-1FD6DEC8A6D1}" type="slidenum">
              <a:rPr lang="fr-FR" smtClean="0"/>
              <a:t>‹#›</a:t>
            </a:fld>
            <a:endParaRPr lang="fr-FR"/>
          </a:p>
        </p:txBody>
      </p:sp>
    </p:spTree>
    <p:extLst>
      <p:ext uri="{BB962C8B-B14F-4D97-AF65-F5344CB8AC3E}">
        <p14:creationId xmlns:p14="http://schemas.microsoft.com/office/powerpoint/2010/main" val="281273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3BE7F-BAD2-4C41-B4CA-2B5CE26978CA}"/>
              </a:ext>
            </a:extLst>
          </p:cNvPr>
          <p:cNvSpPr>
            <a:spLocks noGrp="1"/>
          </p:cNvSpPr>
          <p:nvPr>
            <p:ph type="title" hasCustomPrompt="1"/>
          </p:nvPr>
        </p:nvSpPr>
        <p:spPr>
          <a:xfrm>
            <a:off x="1285874" y="273844"/>
            <a:ext cx="7377533" cy="602279"/>
          </a:xfrm>
        </p:spPr>
        <p:txBody>
          <a:bodyPr/>
          <a:lstStyle>
            <a:lvl1pPr>
              <a:defRPr/>
            </a:lvl1pPr>
          </a:lstStyle>
          <a:p>
            <a:r>
              <a:rPr lang="fr-FR"/>
              <a:t>TITRE</a:t>
            </a:r>
          </a:p>
        </p:txBody>
      </p:sp>
      <p:sp>
        <p:nvSpPr>
          <p:cNvPr id="3" name="Espace réservé de la date 2">
            <a:extLst>
              <a:ext uri="{FF2B5EF4-FFF2-40B4-BE49-F238E27FC236}">
                <a16:creationId xmlns:a16="http://schemas.microsoft.com/office/drawing/2014/main" id="{6CF2E0C0-259C-254C-8BCE-0E8BA1551C84}"/>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4" name="Espace réservé du pied de page 3">
            <a:extLst>
              <a:ext uri="{FF2B5EF4-FFF2-40B4-BE49-F238E27FC236}">
                <a16:creationId xmlns:a16="http://schemas.microsoft.com/office/drawing/2014/main" id="{38581AEA-1171-F743-8385-3DC6752A4D2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781DA06-42D1-BA4A-82B9-C98AC2968A98}"/>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6" name="Image 5">
            <a:extLst>
              <a:ext uri="{FF2B5EF4-FFF2-40B4-BE49-F238E27FC236}">
                <a16:creationId xmlns:a16="http://schemas.microsoft.com/office/drawing/2014/main" id="{B5EB1BCB-62A9-49A8-A26E-52DB53CFFFD2}"/>
              </a:ext>
            </a:extLst>
          </p:cNvPr>
          <p:cNvPicPr>
            <a:picLocks noChangeAspect="1"/>
          </p:cNvPicPr>
          <p:nvPr userDrawn="1"/>
        </p:nvPicPr>
        <p:blipFill>
          <a:blip r:embed="rId2"/>
          <a:stretch>
            <a:fillRect/>
          </a:stretch>
        </p:blipFill>
        <p:spPr>
          <a:xfrm>
            <a:off x="94436" y="0"/>
            <a:ext cx="977212" cy="1018071"/>
          </a:xfrm>
          <a:prstGeom prst="rect">
            <a:avLst/>
          </a:prstGeom>
        </p:spPr>
      </p:pic>
      <p:pic>
        <p:nvPicPr>
          <p:cNvPr id="7" name="Image 6">
            <a:extLst>
              <a:ext uri="{FF2B5EF4-FFF2-40B4-BE49-F238E27FC236}">
                <a16:creationId xmlns:a16="http://schemas.microsoft.com/office/drawing/2014/main" id="{B41A7660-9C29-4A08-B732-45192D096C39}"/>
              </a:ext>
            </a:extLst>
          </p:cNvPr>
          <p:cNvPicPr>
            <a:picLocks noChangeAspect="1"/>
          </p:cNvPicPr>
          <p:nvPr userDrawn="1"/>
        </p:nvPicPr>
        <p:blipFill>
          <a:blip r:embed="rId3"/>
          <a:stretch>
            <a:fillRect/>
          </a:stretch>
        </p:blipFill>
        <p:spPr>
          <a:xfrm>
            <a:off x="0" y="-6204"/>
            <a:ext cx="1115723" cy="1162373"/>
          </a:xfrm>
          <a:prstGeom prst="rect">
            <a:avLst/>
          </a:prstGeom>
        </p:spPr>
      </p:pic>
    </p:spTree>
    <p:extLst>
      <p:ext uri="{BB962C8B-B14F-4D97-AF65-F5344CB8AC3E}">
        <p14:creationId xmlns:p14="http://schemas.microsoft.com/office/powerpoint/2010/main" val="371570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CC6E55E-0EC7-9749-B127-CC6345080723}"/>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3" name="Espace réservé du pied de page 2">
            <a:extLst>
              <a:ext uri="{FF2B5EF4-FFF2-40B4-BE49-F238E27FC236}">
                <a16:creationId xmlns:a16="http://schemas.microsoft.com/office/drawing/2014/main" id="{98F2BE09-DEBF-F347-9165-B23A6EB7EAA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2FC5852-BC61-C942-9DE8-535D2D283E34}"/>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5" name="Image 4">
            <a:extLst>
              <a:ext uri="{FF2B5EF4-FFF2-40B4-BE49-F238E27FC236}">
                <a16:creationId xmlns:a16="http://schemas.microsoft.com/office/drawing/2014/main" id="{FA100D38-1C6E-4FC3-A60E-95442AA2A5C1}"/>
              </a:ext>
            </a:extLst>
          </p:cNvPr>
          <p:cNvPicPr>
            <a:picLocks noChangeAspect="1"/>
          </p:cNvPicPr>
          <p:nvPr userDrawn="1"/>
        </p:nvPicPr>
        <p:blipFill>
          <a:blip r:embed="rId2"/>
          <a:stretch>
            <a:fillRect/>
          </a:stretch>
        </p:blipFill>
        <p:spPr>
          <a:xfrm>
            <a:off x="94436" y="0"/>
            <a:ext cx="977212" cy="1018071"/>
          </a:xfrm>
          <a:prstGeom prst="rect">
            <a:avLst/>
          </a:prstGeom>
        </p:spPr>
      </p:pic>
      <p:pic>
        <p:nvPicPr>
          <p:cNvPr id="6" name="Image 5">
            <a:extLst>
              <a:ext uri="{FF2B5EF4-FFF2-40B4-BE49-F238E27FC236}">
                <a16:creationId xmlns:a16="http://schemas.microsoft.com/office/drawing/2014/main" id="{FE917D49-46F1-44BF-AC2D-E43A0B32BA8E}"/>
              </a:ext>
            </a:extLst>
          </p:cNvPr>
          <p:cNvPicPr>
            <a:picLocks noChangeAspect="1"/>
          </p:cNvPicPr>
          <p:nvPr userDrawn="1"/>
        </p:nvPicPr>
        <p:blipFill>
          <a:blip r:embed="rId3"/>
          <a:stretch>
            <a:fillRect/>
          </a:stretch>
        </p:blipFill>
        <p:spPr>
          <a:xfrm>
            <a:off x="0" y="-6204"/>
            <a:ext cx="1115723" cy="1162373"/>
          </a:xfrm>
          <a:prstGeom prst="rect">
            <a:avLst/>
          </a:prstGeom>
        </p:spPr>
      </p:pic>
    </p:spTree>
    <p:extLst>
      <p:ext uri="{BB962C8B-B14F-4D97-AF65-F5344CB8AC3E}">
        <p14:creationId xmlns:p14="http://schemas.microsoft.com/office/powerpoint/2010/main" val="171298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7D39B20-0D61-41DD-AE4B-C4E004993BB2}"/>
              </a:ext>
            </a:extLst>
          </p:cNvPr>
          <p:cNvPicPr>
            <a:picLocks noChangeAspect="1"/>
          </p:cNvPicPr>
          <p:nvPr userDrawn="1"/>
        </p:nvPicPr>
        <p:blipFill rotWithShape="1">
          <a:blip r:embed="rId2"/>
          <a:srcRect t="6481"/>
          <a:stretch/>
        </p:blipFill>
        <p:spPr>
          <a:xfrm>
            <a:off x="0" y="0"/>
            <a:ext cx="987415" cy="962026"/>
          </a:xfrm>
          <a:prstGeom prst="rect">
            <a:avLst/>
          </a:prstGeom>
        </p:spPr>
      </p:pic>
    </p:spTree>
    <p:extLst>
      <p:ext uri="{BB962C8B-B14F-4D97-AF65-F5344CB8AC3E}">
        <p14:creationId xmlns:p14="http://schemas.microsoft.com/office/powerpoint/2010/main" val="380060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475897-2D5C-0A4A-9D43-BB9362316AB5}"/>
              </a:ext>
            </a:extLst>
          </p:cNvPr>
          <p:cNvSpPr>
            <a:spLocks noGrp="1"/>
          </p:cNvSpPr>
          <p:nvPr>
            <p:ph type="title" hasCustomPrompt="1"/>
          </p:nvPr>
        </p:nvSpPr>
        <p:spPr>
          <a:xfrm>
            <a:off x="629841" y="740568"/>
            <a:ext cx="2949178" cy="802481"/>
          </a:xfrm>
        </p:spPr>
        <p:txBody>
          <a:bodyPr anchor="ctr"/>
          <a:lstStyle>
            <a:lvl1pPr>
              <a:defRPr sz="2400"/>
            </a:lvl1pPr>
          </a:lstStyle>
          <a:p>
            <a:r>
              <a:rPr lang="fr-FR"/>
              <a:t>TITRE</a:t>
            </a:r>
          </a:p>
        </p:txBody>
      </p:sp>
      <p:sp>
        <p:nvSpPr>
          <p:cNvPr id="3" name="Espace réservé du contenu 2">
            <a:extLst>
              <a:ext uri="{FF2B5EF4-FFF2-40B4-BE49-F238E27FC236}">
                <a16:creationId xmlns:a16="http://schemas.microsoft.com/office/drawing/2014/main" id="{8D808771-1AFF-7A46-9A34-4888F19FB5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8F1E4238-7F70-BF43-B0AF-B22FEFFA4D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C4A4228F-053D-E643-AF6A-A17811947C67}"/>
              </a:ext>
            </a:extLst>
          </p:cNvPr>
          <p:cNvSpPr>
            <a:spLocks noGrp="1"/>
          </p:cNvSpPr>
          <p:nvPr>
            <p:ph type="dt" sz="half" idx="10"/>
          </p:nvPr>
        </p:nvSpPr>
        <p:spPr/>
        <p:txBody>
          <a:bodyPr/>
          <a:lstStyle/>
          <a:p>
            <a:fld id="{2A9F6079-F376-814A-80C2-0CE48F53468C}" type="datetimeFigureOut">
              <a:rPr lang="fr-FR" smtClean="0"/>
              <a:t>01/10/2019</a:t>
            </a:fld>
            <a:endParaRPr lang="fr-FR"/>
          </a:p>
        </p:txBody>
      </p:sp>
      <p:sp>
        <p:nvSpPr>
          <p:cNvPr id="6" name="Espace réservé du pied de page 5">
            <a:extLst>
              <a:ext uri="{FF2B5EF4-FFF2-40B4-BE49-F238E27FC236}">
                <a16:creationId xmlns:a16="http://schemas.microsoft.com/office/drawing/2014/main" id="{96457D77-2DBB-CA45-B0D9-D53F233630D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017D9E-190E-F54F-B7F0-9294C72BAAEE}"/>
              </a:ext>
            </a:extLst>
          </p:cNvPr>
          <p:cNvSpPr>
            <a:spLocks noGrp="1"/>
          </p:cNvSpPr>
          <p:nvPr>
            <p:ph type="sldNum" sz="quarter" idx="12"/>
          </p:nvPr>
        </p:nvSpPr>
        <p:spPr/>
        <p:txBody>
          <a:bodyPr/>
          <a:lstStyle/>
          <a:p>
            <a:fld id="{E72BC127-81F9-E44B-BFB9-1FD6DEC8A6D1}" type="slidenum">
              <a:rPr lang="fr-FR" smtClean="0"/>
              <a:t>‹#›</a:t>
            </a:fld>
            <a:endParaRPr lang="fr-FR"/>
          </a:p>
        </p:txBody>
      </p:sp>
      <p:pic>
        <p:nvPicPr>
          <p:cNvPr id="9" name="Image 8">
            <a:extLst>
              <a:ext uri="{FF2B5EF4-FFF2-40B4-BE49-F238E27FC236}">
                <a16:creationId xmlns:a16="http://schemas.microsoft.com/office/drawing/2014/main" id="{7FD5AD71-F6A2-4DEB-9CB4-6392938F5C81}"/>
              </a:ext>
            </a:extLst>
          </p:cNvPr>
          <p:cNvPicPr>
            <a:picLocks noChangeAspect="1"/>
          </p:cNvPicPr>
          <p:nvPr userDrawn="1"/>
        </p:nvPicPr>
        <p:blipFill rotWithShape="1">
          <a:blip r:embed="rId2"/>
          <a:srcRect t="6481"/>
          <a:stretch/>
        </p:blipFill>
        <p:spPr>
          <a:xfrm>
            <a:off x="0" y="0"/>
            <a:ext cx="987415" cy="962026"/>
          </a:xfrm>
          <a:prstGeom prst="rect">
            <a:avLst/>
          </a:prstGeom>
        </p:spPr>
      </p:pic>
    </p:spTree>
    <p:extLst>
      <p:ext uri="{BB962C8B-B14F-4D97-AF65-F5344CB8AC3E}">
        <p14:creationId xmlns:p14="http://schemas.microsoft.com/office/powerpoint/2010/main" val="302204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03ACE3E-0C41-F54D-BDA3-1176869AFA3C}"/>
              </a:ext>
            </a:extLst>
          </p:cNvPr>
          <p:cNvSpPr>
            <a:spLocks noGrp="1"/>
          </p:cNvSpPr>
          <p:nvPr>
            <p:ph type="title"/>
          </p:nvPr>
        </p:nvSpPr>
        <p:spPr>
          <a:xfrm>
            <a:off x="628650" y="273844"/>
            <a:ext cx="8034758" cy="602279"/>
          </a:xfrm>
          <a:prstGeom prst="rect">
            <a:avLst/>
          </a:prstGeom>
        </p:spPr>
        <p:txBody>
          <a:bodyPr vert="horz" lIns="91440" tIns="45720" rIns="91440" bIns="45720" rtlCol="0" anchor="ctr">
            <a:normAutofit/>
          </a:bodyPr>
          <a:lstStyle/>
          <a:p>
            <a:r>
              <a:rPr lang="fr-FR"/>
              <a:t>TITRE</a:t>
            </a:r>
          </a:p>
        </p:txBody>
      </p:sp>
      <p:sp>
        <p:nvSpPr>
          <p:cNvPr id="3" name="Espace réservé du texte 2">
            <a:extLst>
              <a:ext uri="{FF2B5EF4-FFF2-40B4-BE49-F238E27FC236}">
                <a16:creationId xmlns:a16="http://schemas.microsoft.com/office/drawing/2014/main" id="{E4D4C060-7F19-0341-AF3F-ED51F2238C8A}"/>
              </a:ext>
            </a:extLst>
          </p:cNvPr>
          <p:cNvSpPr>
            <a:spLocks noGrp="1"/>
          </p:cNvSpPr>
          <p:nvPr>
            <p:ph type="body" idx="1"/>
          </p:nvPr>
        </p:nvSpPr>
        <p:spPr>
          <a:xfrm>
            <a:off x="628650" y="1061634"/>
            <a:ext cx="8034758" cy="3571089"/>
          </a:xfrm>
          <a:prstGeom prst="rect">
            <a:avLst/>
          </a:prstGeom>
        </p:spPr>
        <p:txBody>
          <a:bodyPr vert="horz" lIns="91440" tIns="45720" rIns="91440" bIns="45720" rtlCol="0">
            <a:normAutofit/>
          </a:body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CCF29F-027A-514C-B3A2-2769F068F46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r">
              <a:defRPr sz="900">
                <a:solidFill>
                  <a:schemeClr val="tx1"/>
                </a:solidFill>
              </a:defRPr>
            </a:lvl1pPr>
          </a:lstStyle>
          <a:p>
            <a:fld id="{2A9F6079-F376-814A-80C2-0CE48F53468C}" type="datetimeFigureOut">
              <a:rPr lang="fr-FR" smtClean="0"/>
              <a:pPr/>
              <a:t>01/10/2019</a:t>
            </a:fld>
            <a:endParaRPr lang="fr-FR"/>
          </a:p>
        </p:txBody>
      </p:sp>
      <p:sp>
        <p:nvSpPr>
          <p:cNvPr id="5" name="Espace réservé du pied de page 4">
            <a:extLst>
              <a:ext uri="{FF2B5EF4-FFF2-40B4-BE49-F238E27FC236}">
                <a16:creationId xmlns:a16="http://schemas.microsoft.com/office/drawing/2014/main" id="{70829FBE-1E34-9943-B9CE-E19441DE364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solidFill>
              </a:defRPr>
            </a:lvl1pPr>
          </a:lstStyle>
          <a:p>
            <a:endParaRPr lang="fr-FR"/>
          </a:p>
        </p:txBody>
      </p:sp>
      <p:sp>
        <p:nvSpPr>
          <p:cNvPr id="6" name="Espace réservé du numéro de diapositive 5">
            <a:extLst>
              <a:ext uri="{FF2B5EF4-FFF2-40B4-BE49-F238E27FC236}">
                <a16:creationId xmlns:a16="http://schemas.microsoft.com/office/drawing/2014/main" id="{69ACCE27-18B1-7B43-AD2F-82CCC4156AE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solidFill>
              </a:defRPr>
            </a:lvl1pPr>
          </a:lstStyle>
          <a:p>
            <a:fld id="{E72BC127-81F9-E44B-BFB9-1FD6DEC8A6D1}" type="slidenum">
              <a:rPr lang="fr-FR" smtClean="0"/>
              <a:pPr/>
              <a:t>‹#›</a:t>
            </a:fld>
            <a:endParaRPr lang="fr-FR"/>
          </a:p>
        </p:txBody>
      </p:sp>
    </p:spTree>
    <p:extLst>
      <p:ext uri="{BB962C8B-B14F-4D97-AF65-F5344CB8AC3E}">
        <p14:creationId xmlns:p14="http://schemas.microsoft.com/office/powerpoint/2010/main" val="13043427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8" r:id="rId11"/>
    <p:sldLayoutId id="2147483693" r:id="rId12"/>
    <p:sldLayoutId id="2147483694" r:id="rId13"/>
    <p:sldLayoutId id="2147483691" r:id="rId14"/>
    <p:sldLayoutId id="2147483692"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Segoe Pro Ligh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Pro Light"/>
          <a:ea typeface="+mn-ea"/>
          <a:cs typeface="Segoe UI Semilight" panose="020B04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Pro Light"/>
          <a:ea typeface="+mn-ea"/>
          <a:cs typeface="Segoe UI Semilight" panose="020B04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Pro Ligh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Pro Ligh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4001C"/>
            </a:gs>
            <a:gs pos="100000">
              <a:srgbClr val="0D006F"/>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03ACE3E-0C41-F54D-BDA3-1176869AFA3C}"/>
              </a:ext>
            </a:extLst>
          </p:cNvPr>
          <p:cNvSpPr>
            <a:spLocks noGrp="1"/>
          </p:cNvSpPr>
          <p:nvPr>
            <p:ph type="title"/>
          </p:nvPr>
        </p:nvSpPr>
        <p:spPr>
          <a:xfrm>
            <a:off x="628650" y="273844"/>
            <a:ext cx="8034758" cy="602279"/>
          </a:xfrm>
          <a:prstGeom prst="rect">
            <a:avLst/>
          </a:prstGeom>
        </p:spPr>
        <p:txBody>
          <a:bodyPr vert="horz" lIns="91440" tIns="45720" rIns="91440" bIns="45720" rtlCol="0" anchor="ctr">
            <a:normAutofit/>
          </a:bodyPr>
          <a:lstStyle/>
          <a:p>
            <a:r>
              <a:rPr lang="fr-FR"/>
              <a:t>TITRE</a:t>
            </a:r>
          </a:p>
        </p:txBody>
      </p:sp>
      <p:sp>
        <p:nvSpPr>
          <p:cNvPr id="3" name="Espace réservé du texte 2">
            <a:extLst>
              <a:ext uri="{FF2B5EF4-FFF2-40B4-BE49-F238E27FC236}">
                <a16:creationId xmlns:a16="http://schemas.microsoft.com/office/drawing/2014/main" id="{E4D4C060-7F19-0341-AF3F-ED51F2238C8A}"/>
              </a:ext>
            </a:extLst>
          </p:cNvPr>
          <p:cNvSpPr>
            <a:spLocks noGrp="1"/>
          </p:cNvSpPr>
          <p:nvPr>
            <p:ph type="body" idx="1"/>
          </p:nvPr>
        </p:nvSpPr>
        <p:spPr>
          <a:xfrm>
            <a:off x="628650" y="1061634"/>
            <a:ext cx="8034758" cy="3571089"/>
          </a:xfrm>
          <a:prstGeom prst="rect">
            <a:avLst/>
          </a:prstGeom>
        </p:spPr>
        <p:txBody>
          <a:bodyPr vert="horz" lIns="91440" tIns="45720" rIns="91440" bIns="45720" rtlCol="0">
            <a:normAutofit/>
          </a:bodyPr>
          <a:lstStyle/>
          <a:p>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CCF29F-027A-514C-B3A2-2769F068F46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2A9F6079-F376-814A-80C2-0CE48F53468C}" type="datetimeFigureOut">
              <a:rPr lang="fr-FR" smtClean="0"/>
              <a:pPr/>
              <a:t>01/10/2019</a:t>
            </a:fld>
            <a:endParaRPr lang="fr-FR"/>
          </a:p>
        </p:txBody>
      </p:sp>
      <p:sp>
        <p:nvSpPr>
          <p:cNvPr id="5" name="Espace réservé du pied de page 4">
            <a:extLst>
              <a:ext uri="{FF2B5EF4-FFF2-40B4-BE49-F238E27FC236}">
                <a16:creationId xmlns:a16="http://schemas.microsoft.com/office/drawing/2014/main" id="{70829FBE-1E34-9943-B9CE-E19441DE364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1"/>
                </a:solidFill>
              </a:defRPr>
            </a:lvl1pPr>
          </a:lstStyle>
          <a:p>
            <a:endParaRPr lang="fr-FR"/>
          </a:p>
        </p:txBody>
      </p:sp>
      <p:sp>
        <p:nvSpPr>
          <p:cNvPr id="6" name="Espace réservé du numéro de diapositive 5">
            <a:extLst>
              <a:ext uri="{FF2B5EF4-FFF2-40B4-BE49-F238E27FC236}">
                <a16:creationId xmlns:a16="http://schemas.microsoft.com/office/drawing/2014/main" id="{69ACCE27-18B1-7B43-AD2F-82CCC4156AE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E72BC127-81F9-E44B-BFB9-1FD6DEC8A6D1}" type="slidenum">
              <a:rPr lang="fr-FR" smtClean="0"/>
              <a:pPr/>
              <a:t>‹#›</a:t>
            </a:fld>
            <a:endParaRPr lang="fr-FR"/>
          </a:p>
        </p:txBody>
      </p:sp>
    </p:spTree>
    <p:extLst>
      <p:ext uri="{BB962C8B-B14F-4D97-AF65-F5344CB8AC3E}">
        <p14:creationId xmlns:p14="http://schemas.microsoft.com/office/powerpoint/2010/main" val="264457830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9" r:id="rId8"/>
    <p:sldLayoutId id="2147483675" r:id="rId9"/>
    <p:sldLayoutId id="2147483697" r:id="rId10"/>
    <p:sldLayoutId id="2147483676" r:id="rId11"/>
    <p:sldLayoutId id="2147483695" r:id="rId12"/>
    <p:sldLayoutId id="2147483696" r:id="rId13"/>
    <p:sldLayoutId id="2147483677" r:id="rId14"/>
    <p:sldLayoutId id="2147483678" r:id="rId15"/>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bg1"/>
          </a:solidFill>
          <a:latin typeface="Segoe Pro Ligh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egoe Pro Light"/>
          <a:ea typeface="+mn-ea"/>
          <a:cs typeface="Segoe UI Semilight" panose="020B04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egoe Pro Light"/>
          <a:ea typeface="+mn-ea"/>
          <a:cs typeface="Segoe UI Semilight" panose="020B04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Pro Ligh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Pro Ligh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jpg"/><Relationship Id="rId3" Type="http://schemas.openxmlformats.org/officeDocument/2006/relationships/image" Target="../media/image31.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5.png"/><Relationship Id="rId12" Type="http://schemas.openxmlformats.org/officeDocument/2006/relationships/image" Target="../media/image39.jpg"/><Relationship Id="rId17" Type="http://schemas.openxmlformats.org/officeDocument/2006/relationships/image" Target="../media/image44.jp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jpg"/><Relationship Id="rId5" Type="http://schemas.openxmlformats.org/officeDocument/2006/relationships/image" Target="../media/image33.png"/><Relationship Id="rId15" Type="http://schemas.openxmlformats.org/officeDocument/2006/relationships/image" Target="../media/image42.jp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jp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jpg"/><Relationship Id="rId30" Type="http://schemas.openxmlformats.org/officeDocument/2006/relationships/image" Target="../media/image57.png"/><Relationship Id="rId8"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hyperlink" Target="https://www.facebook.com/MSReBUILD/" TargetMode="External"/><Relationship Id="rId1" Type="http://schemas.openxmlformats.org/officeDocument/2006/relationships/slideLayout" Target="../slideLayouts/slideLayout1.xml"/><Relationship Id="rId6" Type="http://schemas.openxmlformats.org/officeDocument/2006/relationships/hyperlink" Target="https://twitter.com/MSReBUILD" TargetMode="External"/><Relationship Id="rId5" Type="http://schemas.openxmlformats.org/officeDocument/2006/relationships/image" Target="../media/image7.png"/><Relationship Id="rId4" Type="http://schemas.openxmlformats.org/officeDocument/2006/relationships/hyperlink" Target="https://www.linkedin.com/showcase/msrebuild/"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ypographie">
            <a:extLst>
              <a:ext uri="{FF2B5EF4-FFF2-40B4-BE49-F238E27FC236}">
                <a16:creationId xmlns:a16="http://schemas.microsoft.com/office/drawing/2014/main" id="{88A8A6CC-50E3-6E4E-BC12-24E73A8C0051}"/>
              </a:ext>
            </a:extLst>
          </p:cNvPr>
          <p:cNvSpPr txBox="1"/>
          <p:nvPr/>
        </p:nvSpPr>
        <p:spPr>
          <a:xfrm>
            <a:off x="4777703" y="199552"/>
            <a:ext cx="2535631"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4000" b="0">
                <a:solidFill>
                  <a:srgbClr val="737373"/>
                </a:solidFill>
                <a:latin typeface="Segoe Pro Semibold"/>
                <a:ea typeface="Segoe Pro Semibold"/>
                <a:cs typeface="Segoe Pro Semibold"/>
                <a:sym typeface="Segoe Pro Semibold"/>
              </a:defRPr>
            </a:lvl1pPr>
          </a:lstStyle>
          <a:p>
            <a:pPr defTabSz="685800"/>
            <a:r>
              <a:rPr lang="fr-FR" sz="3000" kern="1200">
                <a:solidFill>
                  <a:schemeClr val="tx1"/>
                </a:solidFill>
              </a:rPr>
              <a:t>Typographies</a:t>
            </a:r>
            <a:r>
              <a:rPr sz="3000" kern="1200">
                <a:solidFill>
                  <a:schemeClr val="tx1"/>
                </a:solidFill>
              </a:rPr>
              <a:t> </a:t>
            </a:r>
          </a:p>
        </p:txBody>
      </p:sp>
      <p:sp>
        <p:nvSpPr>
          <p:cNvPr id="4" name="Segoe Gras">
            <a:extLst>
              <a:ext uri="{FF2B5EF4-FFF2-40B4-BE49-F238E27FC236}">
                <a16:creationId xmlns:a16="http://schemas.microsoft.com/office/drawing/2014/main" id="{8395C07D-E62C-124C-9E14-736F9D5CDCBA}"/>
              </a:ext>
            </a:extLst>
          </p:cNvPr>
          <p:cNvSpPr txBox="1"/>
          <p:nvPr/>
        </p:nvSpPr>
        <p:spPr>
          <a:xfrm>
            <a:off x="4777702" y="4159494"/>
            <a:ext cx="207005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3600">
                <a:solidFill>
                  <a:srgbClr val="737373"/>
                </a:solidFill>
                <a:latin typeface="Segoe Pro"/>
                <a:ea typeface="Segoe Pro"/>
                <a:cs typeface="Segoe Pro"/>
                <a:sym typeface="Segoe Pro"/>
              </a:defRPr>
            </a:lvl1pPr>
          </a:lstStyle>
          <a:p>
            <a:pPr defTabSz="685800"/>
            <a:r>
              <a:rPr sz="2100" b="1" kern="1200">
                <a:solidFill>
                  <a:schemeClr val="tx1"/>
                </a:solidFill>
                <a:latin typeface="Segoe Pro" panose="020B0502040504020203" pitchFamily="34" charset="0"/>
              </a:rPr>
              <a:t>Segoe </a:t>
            </a:r>
            <a:r>
              <a:rPr lang="fr-FR" sz="2100" b="1" kern="1200">
                <a:solidFill>
                  <a:schemeClr val="tx1"/>
                </a:solidFill>
                <a:latin typeface="Segoe Pro" panose="020B0502040504020203" pitchFamily="34" charset="0"/>
              </a:rPr>
              <a:t>Pro </a:t>
            </a:r>
            <a:r>
              <a:rPr sz="2100" b="1" kern="1200">
                <a:solidFill>
                  <a:schemeClr val="tx1"/>
                </a:solidFill>
                <a:latin typeface="Segoe Pro" panose="020B0502040504020203" pitchFamily="34" charset="0"/>
              </a:rPr>
              <a:t>Gras </a:t>
            </a:r>
          </a:p>
        </p:txBody>
      </p:sp>
      <p:sp>
        <p:nvSpPr>
          <p:cNvPr id="5" name="H1 Segoe Semi-Gras 48px">
            <a:extLst>
              <a:ext uri="{FF2B5EF4-FFF2-40B4-BE49-F238E27FC236}">
                <a16:creationId xmlns:a16="http://schemas.microsoft.com/office/drawing/2014/main" id="{B319CFD8-422F-BC40-A23C-F5432BD6EE7D}"/>
              </a:ext>
            </a:extLst>
          </p:cNvPr>
          <p:cNvSpPr txBox="1"/>
          <p:nvPr/>
        </p:nvSpPr>
        <p:spPr>
          <a:xfrm>
            <a:off x="4777703" y="1263397"/>
            <a:ext cx="4199291"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3600" b="0">
                <a:solidFill>
                  <a:srgbClr val="737373"/>
                </a:solidFill>
                <a:latin typeface="Segoe Pro Semibold"/>
                <a:ea typeface="Segoe Pro Semibold"/>
                <a:cs typeface="Segoe Pro Semibold"/>
                <a:sym typeface="Segoe Pro Semibold"/>
              </a:defRPr>
            </a:lvl1pPr>
          </a:lstStyle>
          <a:p>
            <a:pPr defTabSz="685800"/>
            <a:r>
              <a:rPr sz="2700" kern="1200">
                <a:solidFill>
                  <a:schemeClr val="tx1"/>
                </a:solidFill>
              </a:rPr>
              <a:t>H1 Segoe Semi-Gras 48px </a:t>
            </a:r>
          </a:p>
        </p:txBody>
      </p:sp>
      <p:sp>
        <p:nvSpPr>
          <p:cNvPr id="6" name="Segoe Courant">
            <a:extLst>
              <a:ext uri="{FF2B5EF4-FFF2-40B4-BE49-F238E27FC236}">
                <a16:creationId xmlns:a16="http://schemas.microsoft.com/office/drawing/2014/main" id="{13132966-3A69-114C-AD89-814D3A334BBA}"/>
              </a:ext>
            </a:extLst>
          </p:cNvPr>
          <p:cNvSpPr txBox="1"/>
          <p:nvPr/>
        </p:nvSpPr>
        <p:spPr>
          <a:xfrm>
            <a:off x="4777702" y="3794842"/>
            <a:ext cx="128849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3600" b="0">
                <a:solidFill>
                  <a:srgbClr val="737373"/>
                </a:solidFill>
                <a:latin typeface="Segoe Pro"/>
                <a:ea typeface="Segoe Pro"/>
                <a:cs typeface="Segoe Pro"/>
                <a:sym typeface="Segoe Pro"/>
              </a:defRPr>
            </a:lvl1pPr>
          </a:lstStyle>
          <a:p>
            <a:pPr defTabSz="685800"/>
            <a:r>
              <a:rPr sz="2100" kern="1200">
                <a:solidFill>
                  <a:schemeClr val="tx1"/>
                </a:solidFill>
              </a:rPr>
              <a:t>Segoe </a:t>
            </a:r>
            <a:r>
              <a:rPr lang="fr-FR" sz="2100" kern="1200">
                <a:solidFill>
                  <a:schemeClr val="tx1"/>
                </a:solidFill>
              </a:rPr>
              <a:t>Pro</a:t>
            </a:r>
            <a:endParaRPr sz="2100" kern="1200">
              <a:solidFill>
                <a:schemeClr val="tx1"/>
              </a:solidFill>
            </a:endParaRPr>
          </a:p>
        </p:txBody>
      </p:sp>
      <p:sp>
        <p:nvSpPr>
          <p:cNvPr id="8" name="H2 Segoe Semi-Gras 39px">
            <a:extLst>
              <a:ext uri="{FF2B5EF4-FFF2-40B4-BE49-F238E27FC236}">
                <a16:creationId xmlns:a16="http://schemas.microsoft.com/office/drawing/2014/main" id="{397BB413-D229-1C45-93E7-321B6D269C4C}"/>
              </a:ext>
            </a:extLst>
          </p:cNvPr>
          <p:cNvSpPr txBox="1"/>
          <p:nvPr/>
        </p:nvSpPr>
        <p:spPr>
          <a:xfrm>
            <a:off x="4777703" y="1789025"/>
            <a:ext cx="3512628" cy="411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2900" b="0">
                <a:solidFill>
                  <a:srgbClr val="737373"/>
                </a:solidFill>
                <a:latin typeface="Segoe Pro Semibold"/>
                <a:ea typeface="Segoe Pro Semibold"/>
                <a:cs typeface="Segoe Pro Semibold"/>
                <a:sym typeface="Segoe Pro Semibold"/>
              </a:defRPr>
            </a:lvl1pPr>
          </a:lstStyle>
          <a:p>
            <a:pPr defTabSz="685800"/>
            <a:r>
              <a:rPr sz="2175" kern="1200">
                <a:solidFill>
                  <a:schemeClr val="tx1"/>
                </a:solidFill>
              </a:rPr>
              <a:t>H2 Segoe Semi-Gras 39px  </a:t>
            </a:r>
          </a:p>
        </p:txBody>
      </p:sp>
      <p:sp>
        <p:nvSpPr>
          <p:cNvPr id="9" name="H3 Segoe Semi-Gras 31px">
            <a:extLst>
              <a:ext uri="{FF2B5EF4-FFF2-40B4-BE49-F238E27FC236}">
                <a16:creationId xmlns:a16="http://schemas.microsoft.com/office/drawing/2014/main" id="{20934876-DE2B-C240-8E38-F97E60BE68FF}"/>
              </a:ext>
            </a:extLst>
          </p:cNvPr>
          <p:cNvSpPr txBox="1"/>
          <p:nvPr/>
        </p:nvSpPr>
        <p:spPr>
          <a:xfrm>
            <a:off x="4777703" y="2241077"/>
            <a:ext cx="2702406" cy="34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2300" b="0">
                <a:solidFill>
                  <a:srgbClr val="737373"/>
                </a:solidFill>
                <a:latin typeface="Segoe Pro Semibold"/>
                <a:ea typeface="Segoe Pro Semibold"/>
                <a:cs typeface="Segoe Pro Semibold"/>
                <a:sym typeface="Segoe Pro Semibold"/>
              </a:defRPr>
            </a:lvl1pPr>
          </a:lstStyle>
          <a:p>
            <a:pPr defTabSz="685800"/>
            <a:r>
              <a:rPr sz="1725" kern="1200">
                <a:solidFill>
                  <a:schemeClr val="tx1"/>
                </a:solidFill>
              </a:rPr>
              <a:t>H3 Segoe Semi-Gras 31px </a:t>
            </a:r>
          </a:p>
        </p:txBody>
      </p:sp>
      <p:sp>
        <p:nvSpPr>
          <p:cNvPr id="10" name="Texte Segoe Semi-Gras 25px">
            <a:extLst>
              <a:ext uri="{FF2B5EF4-FFF2-40B4-BE49-F238E27FC236}">
                <a16:creationId xmlns:a16="http://schemas.microsoft.com/office/drawing/2014/main" id="{3806E268-70B4-144D-BAC3-0EF843110F99}"/>
              </a:ext>
            </a:extLst>
          </p:cNvPr>
          <p:cNvSpPr txBox="1"/>
          <p:nvPr/>
        </p:nvSpPr>
        <p:spPr>
          <a:xfrm>
            <a:off x="4777702" y="2616481"/>
            <a:ext cx="2475742"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1900" b="0">
                <a:solidFill>
                  <a:srgbClr val="737373"/>
                </a:solidFill>
                <a:latin typeface="Segoe Pro Semibold"/>
                <a:ea typeface="Segoe Pro Semibold"/>
                <a:cs typeface="Segoe Pro Semibold"/>
                <a:sym typeface="Segoe Pro Semibold"/>
              </a:defRPr>
            </a:lvl1pPr>
          </a:lstStyle>
          <a:p>
            <a:pPr defTabSz="685800"/>
            <a:r>
              <a:rPr sz="1425" kern="1200" err="1">
                <a:solidFill>
                  <a:schemeClr val="tx1"/>
                </a:solidFill>
              </a:rPr>
              <a:t>Texte</a:t>
            </a:r>
            <a:r>
              <a:rPr sz="1425" kern="1200">
                <a:solidFill>
                  <a:schemeClr val="tx1"/>
                </a:solidFill>
              </a:rPr>
              <a:t> Segoe Semi-Gras 25px </a:t>
            </a:r>
          </a:p>
        </p:txBody>
      </p:sp>
      <p:sp>
        <p:nvSpPr>
          <p:cNvPr id="11" name="Paragraphe Segoe Semi-Gras 20px">
            <a:extLst>
              <a:ext uri="{FF2B5EF4-FFF2-40B4-BE49-F238E27FC236}">
                <a16:creationId xmlns:a16="http://schemas.microsoft.com/office/drawing/2014/main" id="{CE87D05E-321D-C94C-B53B-FBCE99402830}"/>
              </a:ext>
            </a:extLst>
          </p:cNvPr>
          <p:cNvSpPr txBox="1"/>
          <p:nvPr/>
        </p:nvSpPr>
        <p:spPr>
          <a:xfrm>
            <a:off x="4777702" y="2938650"/>
            <a:ext cx="2383666" cy="250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1500" b="0">
                <a:solidFill>
                  <a:srgbClr val="737373"/>
                </a:solidFill>
                <a:latin typeface="Segoe Pro Semibold"/>
                <a:ea typeface="Segoe Pro Semibold"/>
                <a:cs typeface="Segoe Pro Semibold"/>
                <a:sym typeface="Segoe Pro Semibold"/>
              </a:defRPr>
            </a:lvl1pPr>
          </a:lstStyle>
          <a:p>
            <a:pPr defTabSz="685800"/>
            <a:r>
              <a:rPr sz="1125" kern="1200" err="1">
                <a:solidFill>
                  <a:schemeClr val="tx1"/>
                </a:solidFill>
              </a:rPr>
              <a:t>Paragraphe</a:t>
            </a:r>
            <a:r>
              <a:rPr sz="1125" kern="1200">
                <a:solidFill>
                  <a:schemeClr val="tx1"/>
                </a:solidFill>
              </a:rPr>
              <a:t> Segoe Semi-Gras 20px </a:t>
            </a:r>
          </a:p>
        </p:txBody>
      </p:sp>
      <p:sp>
        <p:nvSpPr>
          <p:cNvPr id="12" name="WEB">
            <a:extLst>
              <a:ext uri="{FF2B5EF4-FFF2-40B4-BE49-F238E27FC236}">
                <a16:creationId xmlns:a16="http://schemas.microsoft.com/office/drawing/2014/main" id="{81AF7651-473B-F540-BCA9-8FADE8AE4845}"/>
              </a:ext>
            </a:extLst>
          </p:cNvPr>
          <p:cNvSpPr txBox="1"/>
          <p:nvPr/>
        </p:nvSpPr>
        <p:spPr>
          <a:xfrm>
            <a:off x="4777703" y="802912"/>
            <a:ext cx="658835" cy="411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2900" b="0">
                <a:solidFill>
                  <a:srgbClr val="C9CBCD"/>
                </a:solidFill>
                <a:latin typeface="Segoe Pro Semibold"/>
                <a:ea typeface="Segoe Pro Semibold"/>
                <a:cs typeface="Segoe Pro Semibold"/>
                <a:sym typeface="Segoe Pro Semibold"/>
              </a:defRPr>
            </a:lvl1pPr>
          </a:lstStyle>
          <a:p>
            <a:pPr defTabSz="685800"/>
            <a:r>
              <a:rPr sz="2175" kern="1200">
                <a:solidFill>
                  <a:schemeClr val="tx1"/>
                </a:solidFill>
              </a:rPr>
              <a:t>WEB</a:t>
            </a:r>
          </a:p>
        </p:txBody>
      </p:sp>
      <p:sp>
        <p:nvSpPr>
          <p:cNvPr id="13" name="Typographie">
            <a:extLst>
              <a:ext uri="{FF2B5EF4-FFF2-40B4-BE49-F238E27FC236}">
                <a16:creationId xmlns:a16="http://schemas.microsoft.com/office/drawing/2014/main" id="{E42B9851-E639-104A-A7AD-5467173F811F}"/>
              </a:ext>
            </a:extLst>
          </p:cNvPr>
          <p:cNvSpPr txBox="1"/>
          <p:nvPr/>
        </p:nvSpPr>
        <p:spPr>
          <a:xfrm>
            <a:off x="467351" y="994092"/>
            <a:ext cx="1716047"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4000" b="0">
                <a:solidFill>
                  <a:srgbClr val="737373"/>
                </a:solidFill>
                <a:latin typeface="Segoe Pro Semibold"/>
                <a:ea typeface="Segoe Pro Semibold"/>
                <a:cs typeface="Segoe Pro Semibold"/>
                <a:sym typeface="Segoe Pro Semibold"/>
              </a:defRPr>
            </a:lvl1pPr>
          </a:lstStyle>
          <a:p>
            <a:pPr defTabSz="685800"/>
            <a:r>
              <a:rPr lang="fr-FR" sz="3000" kern="1200">
                <a:solidFill>
                  <a:schemeClr val="tx1"/>
                </a:solidFill>
              </a:rPr>
              <a:t>Couleurs</a:t>
            </a:r>
            <a:r>
              <a:rPr sz="3000" kern="1200">
                <a:solidFill>
                  <a:schemeClr val="tx1"/>
                </a:solidFill>
              </a:rPr>
              <a:t> </a:t>
            </a:r>
          </a:p>
        </p:txBody>
      </p:sp>
      <p:sp>
        <p:nvSpPr>
          <p:cNvPr id="14" name="Rectangle 13">
            <a:extLst>
              <a:ext uri="{FF2B5EF4-FFF2-40B4-BE49-F238E27FC236}">
                <a16:creationId xmlns:a16="http://schemas.microsoft.com/office/drawing/2014/main" id="{A5A29AED-6657-BE43-9DA9-3863A798DBBA}"/>
              </a:ext>
            </a:extLst>
          </p:cNvPr>
          <p:cNvSpPr/>
          <p:nvPr/>
        </p:nvSpPr>
        <p:spPr>
          <a:xfrm>
            <a:off x="539859" y="1877060"/>
            <a:ext cx="492717" cy="492717"/>
          </a:xfrm>
          <a:prstGeom prst="rect">
            <a:avLst/>
          </a:prstGeom>
          <a:gradFill>
            <a:gsLst>
              <a:gs pos="0">
                <a:srgbClr val="04001C"/>
              </a:gs>
              <a:gs pos="100000">
                <a:srgbClr val="0D006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schemeClr val="tx1"/>
              </a:solidFill>
              <a:latin typeface="Calibri" panose="020F0502020204030204"/>
            </a:endParaRPr>
          </a:p>
        </p:txBody>
      </p:sp>
      <p:sp>
        <p:nvSpPr>
          <p:cNvPr id="15" name="Rectangle 14">
            <a:extLst>
              <a:ext uri="{FF2B5EF4-FFF2-40B4-BE49-F238E27FC236}">
                <a16:creationId xmlns:a16="http://schemas.microsoft.com/office/drawing/2014/main" id="{BE438386-E447-2C4F-BA20-3E6DB217B201}"/>
              </a:ext>
            </a:extLst>
          </p:cNvPr>
          <p:cNvSpPr/>
          <p:nvPr/>
        </p:nvSpPr>
        <p:spPr>
          <a:xfrm>
            <a:off x="539859" y="3105844"/>
            <a:ext cx="492717" cy="49271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schemeClr val="tx1"/>
              </a:solidFill>
              <a:latin typeface="Calibri" panose="020F0502020204030204"/>
            </a:endParaRPr>
          </a:p>
        </p:txBody>
      </p:sp>
      <p:sp>
        <p:nvSpPr>
          <p:cNvPr id="16" name="Rectangle 15">
            <a:extLst>
              <a:ext uri="{FF2B5EF4-FFF2-40B4-BE49-F238E27FC236}">
                <a16:creationId xmlns:a16="http://schemas.microsoft.com/office/drawing/2014/main" id="{3C97804D-CBF2-0642-8F84-9F2010594CFF}"/>
              </a:ext>
            </a:extLst>
          </p:cNvPr>
          <p:cNvSpPr/>
          <p:nvPr/>
        </p:nvSpPr>
        <p:spPr>
          <a:xfrm>
            <a:off x="539859" y="2486014"/>
            <a:ext cx="492717" cy="492717"/>
          </a:xfrm>
          <a:prstGeom prst="rect">
            <a:avLst/>
          </a:prstGeom>
          <a:solidFill>
            <a:srgbClr val="03F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kern="1200">
              <a:solidFill>
                <a:schemeClr val="tx1"/>
              </a:solidFill>
              <a:latin typeface="Calibri" panose="020F0502020204030204"/>
            </a:endParaRPr>
          </a:p>
        </p:txBody>
      </p:sp>
      <p:sp>
        <p:nvSpPr>
          <p:cNvPr id="17" name="Carré">
            <a:extLst>
              <a:ext uri="{FF2B5EF4-FFF2-40B4-BE49-F238E27FC236}">
                <a16:creationId xmlns:a16="http://schemas.microsoft.com/office/drawing/2014/main" id="{0A903FCA-5AF3-A145-B609-18912B9BE6C8}"/>
              </a:ext>
            </a:extLst>
          </p:cNvPr>
          <p:cNvSpPr/>
          <p:nvPr/>
        </p:nvSpPr>
        <p:spPr>
          <a:xfrm>
            <a:off x="2345943" y="1868552"/>
            <a:ext cx="495084" cy="495084"/>
          </a:xfrm>
          <a:prstGeom prst="rect">
            <a:avLst/>
          </a:prstGeom>
          <a:solidFill>
            <a:srgbClr val="E7EBEE"/>
          </a:solidFill>
          <a:ln w="12700">
            <a:miter lim="400000"/>
          </a:ln>
        </p:spPr>
        <p:txBody>
          <a:bodyPr lIns="38100" tIns="38100" rIns="38100" bIns="38100" anchor="ctr"/>
          <a:lstStyle/>
          <a:p>
            <a:pPr defTabSz="685800">
              <a:defRPr sz="2200" b="0">
                <a:solidFill>
                  <a:srgbClr val="EEDE2B"/>
                </a:solidFill>
                <a:latin typeface="+mn-lt"/>
                <a:ea typeface="+mn-ea"/>
                <a:cs typeface="+mn-cs"/>
                <a:sym typeface="Helvetica Neue Medium"/>
              </a:defRPr>
            </a:pPr>
            <a:endParaRPr sz="1650" kern="1200">
              <a:solidFill>
                <a:schemeClr val="tx1"/>
              </a:solidFill>
              <a:latin typeface="Calibri" panose="020F0502020204030204"/>
              <a:ea typeface="+mn-ea"/>
              <a:cs typeface="+mn-cs"/>
              <a:sym typeface="Helvetica Neue Medium"/>
            </a:endParaRPr>
          </a:p>
        </p:txBody>
      </p:sp>
      <p:sp>
        <p:nvSpPr>
          <p:cNvPr id="18" name="Carré">
            <a:extLst>
              <a:ext uri="{FF2B5EF4-FFF2-40B4-BE49-F238E27FC236}">
                <a16:creationId xmlns:a16="http://schemas.microsoft.com/office/drawing/2014/main" id="{2706CF90-7A65-7041-A5B9-678B612E0884}"/>
              </a:ext>
            </a:extLst>
          </p:cNvPr>
          <p:cNvSpPr/>
          <p:nvPr/>
        </p:nvSpPr>
        <p:spPr>
          <a:xfrm>
            <a:off x="2345943" y="2486014"/>
            <a:ext cx="495084" cy="495084"/>
          </a:xfrm>
          <a:prstGeom prst="rect">
            <a:avLst/>
          </a:prstGeom>
          <a:solidFill>
            <a:srgbClr val="C9CBCD"/>
          </a:solidFill>
          <a:ln w="12700">
            <a:miter lim="400000"/>
          </a:ln>
        </p:spPr>
        <p:txBody>
          <a:bodyPr lIns="38100" tIns="38100" rIns="38100" bIns="38100" anchor="ctr"/>
          <a:lstStyle/>
          <a:p>
            <a:pPr defTabSz="685800">
              <a:defRPr sz="2200" b="0">
                <a:solidFill>
                  <a:srgbClr val="FFFFFF"/>
                </a:solidFill>
                <a:latin typeface="+mn-lt"/>
                <a:ea typeface="+mn-ea"/>
                <a:cs typeface="+mn-cs"/>
                <a:sym typeface="Helvetica Neue Medium"/>
              </a:defRPr>
            </a:pPr>
            <a:endParaRPr sz="1650" kern="1200">
              <a:solidFill>
                <a:schemeClr val="tx1"/>
              </a:solidFill>
              <a:latin typeface="Calibri" panose="020F0502020204030204"/>
              <a:ea typeface="+mn-ea"/>
              <a:cs typeface="+mn-cs"/>
              <a:sym typeface="Helvetica Neue Medium"/>
            </a:endParaRPr>
          </a:p>
        </p:txBody>
      </p:sp>
      <p:sp>
        <p:nvSpPr>
          <p:cNvPr id="19" name="Carré">
            <a:extLst>
              <a:ext uri="{FF2B5EF4-FFF2-40B4-BE49-F238E27FC236}">
                <a16:creationId xmlns:a16="http://schemas.microsoft.com/office/drawing/2014/main" id="{E3720B54-BB78-264E-91CF-42A2FF824A94}"/>
              </a:ext>
            </a:extLst>
          </p:cNvPr>
          <p:cNvSpPr/>
          <p:nvPr/>
        </p:nvSpPr>
        <p:spPr>
          <a:xfrm>
            <a:off x="2345943" y="3103477"/>
            <a:ext cx="495084" cy="495085"/>
          </a:xfrm>
          <a:prstGeom prst="rect">
            <a:avLst/>
          </a:prstGeom>
          <a:solidFill>
            <a:srgbClr val="737373"/>
          </a:solidFill>
          <a:ln w="12700">
            <a:miter lim="400000"/>
          </a:ln>
        </p:spPr>
        <p:txBody>
          <a:bodyPr lIns="38100" tIns="38100" rIns="38100" bIns="38100" anchor="ctr"/>
          <a:lstStyle/>
          <a:p>
            <a:pPr defTabSz="685800">
              <a:defRPr sz="2200" b="0">
                <a:solidFill>
                  <a:srgbClr val="FFFFFF"/>
                </a:solidFill>
                <a:latin typeface="+mn-lt"/>
                <a:ea typeface="+mn-ea"/>
                <a:cs typeface="+mn-cs"/>
                <a:sym typeface="Helvetica Neue Medium"/>
              </a:defRPr>
            </a:pPr>
            <a:endParaRPr sz="1650" kern="1200">
              <a:solidFill>
                <a:schemeClr val="tx1"/>
              </a:solidFill>
              <a:latin typeface="Calibri" panose="020F0502020204030204"/>
              <a:ea typeface="+mn-ea"/>
              <a:cs typeface="+mn-cs"/>
              <a:sym typeface="Helvetica Neue Medium"/>
            </a:endParaRPr>
          </a:p>
        </p:txBody>
      </p:sp>
      <p:sp>
        <p:nvSpPr>
          <p:cNvPr id="20" name="Segoe Courant">
            <a:extLst>
              <a:ext uri="{FF2B5EF4-FFF2-40B4-BE49-F238E27FC236}">
                <a16:creationId xmlns:a16="http://schemas.microsoft.com/office/drawing/2014/main" id="{C35D7ECF-ACDC-6C43-A1D2-59B9A984EF58}"/>
              </a:ext>
            </a:extLst>
          </p:cNvPr>
          <p:cNvSpPr txBox="1"/>
          <p:nvPr/>
        </p:nvSpPr>
        <p:spPr>
          <a:xfrm>
            <a:off x="4777703" y="3430189"/>
            <a:ext cx="1939057"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l">
              <a:defRPr sz="3600" b="0">
                <a:solidFill>
                  <a:srgbClr val="737373"/>
                </a:solidFill>
                <a:latin typeface="Segoe Pro"/>
                <a:ea typeface="Segoe Pro"/>
                <a:cs typeface="Segoe Pro"/>
                <a:sym typeface="Segoe Pro"/>
              </a:defRPr>
            </a:lvl1pPr>
          </a:lstStyle>
          <a:p>
            <a:pPr defTabSz="685800"/>
            <a:r>
              <a:rPr sz="2100" kern="1200">
                <a:solidFill>
                  <a:schemeClr val="tx1"/>
                </a:solidFill>
                <a:latin typeface="Segoe Pro Light" panose="020B0302040504020203" pitchFamily="34" charset="0"/>
              </a:rPr>
              <a:t>Segoe </a:t>
            </a:r>
            <a:r>
              <a:rPr lang="fr-FR" sz="2100" kern="1200">
                <a:solidFill>
                  <a:schemeClr val="tx1"/>
                </a:solidFill>
                <a:latin typeface="Segoe Pro Light" panose="020B0302040504020203" pitchFamily="34" charset="0"/>
              </a:rPr>
              <a:t>Pro Light</a:t>
            </a:r>
            <a:r>
              <a:rPr sz="2100" kern="1200">
                <a:solidFill>
                  <a:schemeClr val="tx1"/>
                </a:solidFill>
                <a:latin typeface="Segoe Pro Light" panose="020B0302040504020203" pitchFamily="34" charset="0"/>
              </a:rPr>
              <a:t> </a:t>
            </a:r>
          </a:p>
        </p:txBody>
      </p:sp>
      <p:sp>
        <p:nvSpPr>
          <p:cNvPr id="21" name="ZoneTexte 20">
            <a:extLst>
              <a:ext uri="{FF2B5EF4-FFF2-40B4-BE49-F238E27FC236}">
                <a16:creationId xmlns:a16="http://schemas.microsoft.com/office/drawing/2014/main" id="{84AB32F2-12F9-AB43-A6DA-D33440CB136B}"/>
              </a:ext>
            </a:extLst>
          </p:cNvPr>
          <p:cNvSpPr txBox="1"/>
          <p:nvPr/>
        </p:nvSpPr>
        <p:spPr>
          <a:xfrm>
            <a:off x="2895818" y="2021395"/>
            <a:ext cx="930063" cy="207749"/>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Gris clair #E7EBEE</a:t>
            </a:r>
          </a:p>
        </p:txBody>
      </p:sp>
      <p:sp>
        <p:nvSpPr>
          <p:cNvPr id="22" name="ZoneTexte 21">
            <a:extLst>
              <a:ext uri="{FF2B5EF4-FFF2-40B4-BE49-F238E27FC236}">
                <a16:creationId xmlns:a16="http://schemas.microsoft.com/office/drawing/2014/main" id="{7DDC28CD-85FD-DE4D-8810-8A741D15C273}"/>
              </a:ext>
            </a:extLst>
          </p:cNvPr>
          <p:cNvSpPr txBox="1"/>
          <p:nvPr/>
        </p:nvSpPr>
        <p:spPr>
          <a:xfrm>
            <a:off x="2895818" y="3258685"/>
            <a:ext cx="998991" cy="207749"/>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Gris foncé #737373</a:t>
            </a:r>
          </a:p>
        </p:txBody>
      </p:sp>
      <p:sp>
        <p:nvSpPr>
          <p:cNvPr id="23" name="ZoneTexte 22">
            <a:extLst>
              <a:ext uri="{FF2B5EF4-FFF2-40B4-BE49-F238E27FC236}">
                <a16:creationId xmlns:a16="http://schemas.microsoft.com/office/drawing/2014/main" id="{2F339D59-E3D8-8F46-BEEE-7657614622DE}"/>
              </a:ext>
            </a:extLst>
          </p:cNvPr>
          <p:cNvSpPr txBox="1"/>
          <p:nvPr/>
        </p:nvSpPr>
        <p:spPr>
          <a:xfrm>
            <a:off x="2895818" y="2640040"/>
            <a:ext cx="1096775" cy="207749"/>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Gris moyen #C9CBCD</a:t>
            </a:r>
          </a:p>
        </p:txBody>
      </p:sp>
      <p:sp>
        <p:nvSpPr>
          <p:cNvPr id="24" name="ZoneTexte 23">
            <a:extLst>
              <a:ext uri="{FF2B5EF4-FFF2-40B4-BE49-F238E27FC236}">
                <a16:creationId xmlns:a16="http://schemas.microsoft.com/office/drawing/2014/main" id="{8EA9CCBF-BEAD-C74C-80A5-EE3DEE4981FC}"/>
              </a:ext>
            </a:extLst>
          </p:cNvPr>
          <p:cNvSpPr txBox="1"/>
          <p:nvPr/>
        </p:nvSpPr>
        <p:spPr>
          <a:xfrm>
            <a:off x="1075915" y="1954278"/>
            <a:ext cx="572593" cy="438582"/>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Dégradé </a:t>
            </a:r>
            <a:br>
              <a:rPr lang="fr-FR" sz="750" kern="1200">
                <a:solidFill>
                  <a:schemeClr val="tx1"/>
                </a:solidFill>
                <a:latin typeface="Segoe Pro" panose="020B0502040504020203" pitchFamily="34" charset="0"/>
                <a:ea typeface="+mn-ea"/>
                <a:cs typeface="+mn-cs"/>
              </a:rPr>
            </a:br>
            <a:r>
              <a:rPr lang="fr-FR" sz="750" kern="1200">
                <a:solidFill>
                  <a:schemeClr val="tx1"/>
                </a:solidFill>
                <a:latin typeface="Segoe Pro" panose="020B0502040504020203" pitchFamily="34" charset="0"/>
                <a:ea typeface="+mn-ea"/>
                <a:cs typeface="+mn-cs"/>
              </a:rPr>
              <a:t>#04001C</a:t>
            </a:r>
            <a:br>
              <a:rPr lang="fr-FR" sz="750" kern="1200">
                <a:solidFill>
                  <a:schemeClr val="tx1"/>
                </a:solidFill>
                <a:latin typeface="Segoe Pro" panose="020B0502040504020203" pitchFamily="34" charset="0"/>
                <a:ea typeface="+mn-ea"/>
                <a:cs typeface="+mn-cs"/>
              </a:rPr>
            </a:br>
            <a:r>
              <a:rPr lang="fr-FR" sz="750" kern="1200">
                <a:solidFill>
                  <a:schemeClr val="tx1"/>
                </a:solidFill>
                <a:latin typeface="Segoe Pro" panose="020B0502040504020203" pitchFamily="34" charset="0"/>
                <a:ea typeface="+mn-ea"/>
                <a:cs typeface="+mn-cs"/>
              </a:rPr>
              <a:t>#0D006F</a:t>
            </a:r>
          </a:p>
        </p:txBody>
      </p:sp>
      <p:sp>
        <p:nvSpPr>
          <p:cNvPr id="25" name="ZoneTexte 24">
            <a:extLst>
              <a:ext uri="{FF2B5EF4-FFF2-40B4-BE49-F238E27FC236}">
                <a16:creationId xmlns:a16="http://schemas.microsoft.com/office/drawing/2014/main" id="{9F102AB7-6F2B-4844-BD91-379C08603063}"/>
              </a:ext>
            </a:extLst>
          </p:cNvPr>
          <p:cNvSpPr txBox="1"/>
          <p:nvPr/>
        </p:nvSpPr>
        <p:spPr>
          <a:xfrm>
            <a:off x="1083910" y="2640040"/>
            <a:ext cx="774571" cy="207749"/>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Cyan #03F7F0</a:t>
            </a:r>
          </a:p>
        </p:txBody>
      </p:sp>
      <p:sp>
        <p:nvSpPr>
          <p:cNvPr id="26" name="ZoneTexte 25">
            <a:extLst>
              <a:ext uri="{FF2B5EF4-FFF2-40B4-BE49-F238E27FC236}">
                <a16:creationId xmlns:a16="http://schemas.microsoft.com/office/drawing/2014/main" id="{C896E2A0-B52D-F749-9C47-DFEDE416F221}"/>
              </a:ext>
            </a:extLst>
          </p:cNvPr>
          <p:cNvSpPr txBox="1"/>
          <p:nvPr/>
        </p:nvSpPr>
        <p:spPr>
          <a:xfrm>
            <a:off x="1056226" y="3258686"/>
            <a:ext cx="726481" cy="207749"/>
          </a:xfrm>
          <a:prstGeom prst="rect">
            <a:avLst/>
          </a:prstGeom>
          <a:noFill/>
        </p:spPr>
        <p:txBody>
          <a:bodyPr wrap="none" rtlCol="0">
            <a:spAutoFit/>
          </a:bodyPr>
          <a:lstStyle/>
          <a:p>
            <a:pPr defTabSz="685800"/>
            <a:r>
              <a:rPr lang="fr-FR" sz="750" kern="1200">
                <a:solidFill>
                  <a:schemeClr val="tx1"/>
                </a:solidFill>
                <a:latin typeface="Segoe Pro" panose="020B0502040504020203" pitchFamily="34" charset="0"/>
                <a:ea typeface="+mn-ea"/>
                <a:cs typeface="+mn-cs"/>
              </a:rPr>
              <a:t>Blanc #FFFFF</a:t>
            </a:r>
          </a:p>
        </p:txBody>
      </p:sp>
    </p:spTree>
    <p:extLst>
      <p:ext uri="{BB962C8B-B14F-4D97-AF65-F5344CB8AC3E}">
        <p14:creationId xmlns:p14="http://schemas.microsoft.com/office/powerpoint/2010/main" val="351132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41E2CADE-758F-4217-99E6-2C198EDA431E}"/>
              </a:ext>
            </a:extLst>
          </p:cNvPr>
          <p:cNvSpPr>
            <a:spLocks noGrp="1"/>
          </p:cNvSpPr>
          <p:nvPr>
            <p:ph idx="1"/>
          </p:nvPr>
        </p:nvSpPr>
        <p:spPr/>
        <p:txBody>
          <a:bodyPr vert="horz" lIns="91440" tIns="45720" rIns="91440" bIns="45720" rtlCol="0" anchor="t">
            <a:normAutofit/>
          </a:bodyPr>
          <a:lstStyle/>
          <a:p>
            <a:r>
              <a:rPr lang="en-GB" err="1"/>
              <a:t>Disent</a:t>
            </a:r>
            <a:r>
              <a:rPr lang="en-GB"/>
              <a:t> </a:t>
            </a:r>
            <a:r>
              <a:rPr lang="en-GB" err="1"/>
              <a:t>toujours</a:t>
            </a:r>
            <a:r>
              <a:rPr lang="en-GB"/>
              <a:t> que </a:t>
            </a:r>
            <a:r>
              <a:rPr lang="en-GB" err="1"/>
              <a:t>c’est</a:t>
            </a:r>
            <a:r>
              <a:rPr lang="en-GB"/>
              <a:t> la </a:t>
            </a:r>
            <a:r>
              <a:rPr lang="en-GB" err="1"/>
              <a:t>faute</a:t>
            </a:r>
            <a:r>
              <a:rPr lang="en-GB"/>
              <a:t> des Ops</a:t>
            </a:r>
          </a:p>
          <a:p>
            <a:endParaRPr lang="en-GB"/>
          </a:p>
          <a:p>
            <a:r>
              <a:rPr lang="en-GB"/>
              <a:t>Ne </a:t>
            </a:r>
            <a:r>
              <a:rPr lang="en-GB" err="1"/>
              <a:t>prennent</a:t>
            </a:r>
            <a:r>
              <a:rPr lang="en-GB"/>
              <a:t> pas en </a:t>
            </a:r>
            <a:r>
              <a:rPr lang="en-GB" err="1"/>
              <a:t>compte</a:t>
            </a:r>
            <a:r>
              <a:rPr lang="en-GB"/>
              <a:t> la </a:t>
            </a:r>
            <a:r>
              <a:rPr lang="en-GB" err="1"/>
              <a:t>sécurité</a:t>
            </a:r>
            <a:endParaRPr lang="en-GB"/>
          </a:p>
          <a:p>
            <a:endParaRPr lang="en-GB"/>
          </a:p>
          <a:p>
            <a:r>
              <a:rPr lang="en-GB" err="1"/>
              <a:t>N’ont</a:t>
            </a:r>
            <a:r>
              <a:rPr lang="en-GB"/>
              <a:t> </a:t>
            </a:r>
            <a:r>
              <a:rPr lang="en-GB" err="1"/>
              <a:t>aucune</a:t>
            </a:r>
            <a:r>
              <a:rPr lang="en-GB"/>
              <a:t> notion de </a:t>
            </a:r>
            <a:r>
              <a:rPr lang="en-GB" err="1"/>
              <a:t>dimensionnement</a:t>
            </a:r>
            <a:endParaRPr lang="en-GB"/>
          </a:p>
          <a:p>
            <a:endParaRPr lang="en-GB"/>
          </a:p>
          <a:p>
            <a:r>
              <a:rPr lang="en-GB" err="1"/>
              <a:t>Aiment</a:t>
            </a:r>
            <a:r>
              <a:rPr lang="en-GB"/>
              <a:t> la technique pour la technique</a:t>
            </a:r>
            <a:endParaRPr lang="fr-FR"/>
          </a:p>
          <a:p>
            <a:endParaRPr lang="fr-FR"/>
          </a:p>
        </p:txBody>
      </p:sp>
      <p:sp>
        <p:nvSpPr>
          <p:cNvPr id="3" name="Titre 2">
            <a:extLst>
              <a:ext uri="{FF2B5EF4-FFF2-40B4-BE49-F238E27FC236}">
                <a16:creationId xmlns:a16="http://schemas.microsoft.com/office/drawing/2014/main" id="{3B349F2C-54DB-46C7-8470-601B8B79A51F}"/>
              </a:ext>
            </a:extLst>
          </p:cNvPr>
          <p:cNvSpPr>
            <a:spLocks noGrp="1"/>
          </p:cNvSpPr>
          <p:nvPr>
            <p:ph type="title"/>
          </p:nvPr>
        </p:nvSpPr>
        <p:spPr/>
        <p:txBody>
          <a:bodyPr/>
          <a:lstStyle/>
          <a:p>
            <a:r>
              <a:rPr lang="fr-FR"/>
              <a:t>Les Dev vue par les Ops</a:t>
            </a:r>
          </a:p>
        </p:txBody>
      </p:sp>
      <p:pic>
        <p:nvPicPr>
          <p:cNvPr id="5" name="Picture 4">
            <a:extLst>
              <a:ext uri="{FF2B5EF4-FFF2-40B4-BE49-F238E27FC236}">
                <a16:creationId xmlns:a16="http://schemas.microsoft.com/office/drawing/2014/main" id="{8108721C-E7FE-584E-B3FD-D9C457EC68DC}"/>
              </a:ext>
            </a:extLst>
          </p:cNvPr>
          <p:cNvPicPr>
            <a:picLocks noChangeAspect="1"/>
          </p:cNvPicPr>
          <p:nvPr/>
        </p:nvPicPr>
        <p:blipFill>
          <a:blip r:embed="rId2"/>
          <a:stretch>
            <a:fillRect/>
          </a:stretch>
        </p:blipFill>
        <p:spPr>
          <a:xfrm>
            <a:off x="5376311" y="146471"/>
            <a:ext cx="3647616" cy="2051784"/>
          </a:xfrm>
          <a:prstGeom prst="rect">
            <a:avLst/>
          </a:prstGeom>
        </p:spPr>
      </p:pic>
    </p:spTree>
    <p:extLst>
      <p:ext uri="{BB962C8B-B14F-4D97-AF65-F5344CB8AC3E}">
        <p14:creationId xmlns:p14="http://schemas.microsoft.com/office/powerpoint/2010/main" val="397042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D61BC7-6B0E-4237-83CB-94FF5E31B130}"/>
              </a:ext>
            </a:extLst>
          </p:cNvPr>
          <p:cNvSpPr>
            <a:spLocks noGrp="1"/>
          </p:cNvSpPr>
          <p:nvPr>
            <p:ph idx="1"/>
          </p:nvPr>
        </p:nvSpPr>
        <p:spPr/>
        <p:txBody>
          <a:bodyPr/>
          <a:lstStyle/>
          <a:p>
            <a:r>
              <a:rPr lang="en-GB"/>
              <a:t>Ne </a:t>
            </a:r>
            <a:r>
              <a:rPr lang="en-GB" err="1"/>
              <a:t>comprennent</a:t>
            </a:r>
            <a:r>
              <a:rPr lang="en-GB"/>
              <a:t> </a:t>
            </a:r>
            <a:r>
              <a:rPr lang="en-GB" err="1"/>
              <a:t>rien</a:t>
            </a:r>
            <a:r>
              <a:rPr lang="en-GB"/>
              <a:t> au </a:t>
            </a:r>
            <a:r>
              <a:rPr lang="en-GB" err="1"/>
              <a:t>développement</a:t>
            </a:r>
            <a:endParaRPr lang="en-GB"/>
          </a:p>
          <a:p>
            <a:endParaRPr lang="en-GB"/>
          </a:p>
          <a:p>
            <a:r>
              <a:rPr lang="en-GB" err="1"/>
              <a:t>Disent</a:t>
            </a:r>
            <a:r>
              <a:rPr lang="en-GB"/>
              <a:t> </a:t>
            </a:r>
            <a:r>
              <a:rPr lang="en-GB" err="1"/>
              <a:t>toujours</a:t>
            </a:r>
            <a:r>
              <a:rPr lang="en-GB"/>
              <a:t> que </a:t>
            </a:r>
            <a:r>
              <a:rPr lang="en-GB" err="1"/>
              <a:t>c’est</a:t>
            </a:r>
            <a:r>
              <a:rPr lang="en-GB"/>
              <a:t> la </a:t>
            </a:r>
            <a:r>
              <a:rPr lang="en-GB" err="1"/>
              <a:t>faute</a:t>
            </a:r>
            <a:r>
              <a:rPr lang="en-GB"/>
              <a:t> des </a:t>
            </a:r>
            <a:r>
              <a:rPr lang="en-GB" err="1"/>
              <a:t>Devs</a:t>
            </a:r>
            <a:endParaRPr lang="en-GB"/>
          </a:p>
          <a:p>
            <a:endParaRPr lang="en-GB"/>
          </a:p>
          <a:p>
            <a:r>
              <a:rPr lang="en-GB" err="1"/>
              <a:t>Veulent</a:t>
            </a:r>
            <a:r>
              <a:rPr lang="en-GB"/>
              <a:t> </a:t>
            </a:r>
            <a:r>
              <a:rPr lang="en-GB" err="1"/>
              <a:t>connaître</a:t>
            </a:r>
            <a:r>
              <a:rPr lang="en-GB"/>
              <a:t> le </a:t>
            </a:r>
            <a:r>
              <a:rPr lang="en-GB" err="1"/>
              <a:t>dimensionnement</a:t>
            </a:r>
            <a:r>
              <a:rPr lang="en-GB"/>
              <a:t> pour les 3 </a:t>
            </a:r>
            <a:r>
              <a:rPr lang="en-GB" err="1"/>
              <a:t>années</a:t>
            </a:r>
            <a:r>
              <a:rPr lang="en-GB"/>
              <a:t> </a:t>
            </a:r>
            <a:r>
              <a:rPr lang="en-GB" err="1"/>
              <a:t>à</a:t>
            </a:r>
            <a:r>
              <a:rPr lang="en-GB"/>
              <a:t> </a:t>
            </a:r>
            <a:r>
              <a:rPr lang="en-GB" err="1"/>
              <a:t>venir</a:t>
            </a:r>
            <a:endParaRPr lang="en-GB"/>
          </a:p>
          <a:p>
            <a:endParaRPr lang="en-GB"/>
          </a:p>
          <a:p>
            <a:r>
              <a:rPr lang="en-GB" err="1"/>
              <a:t>Doivent</a:t>
            </a:r>
            <a:r>
              <a:rPr lang="en-GB"/>
              <a:t> </a:t>
            </a:r>
            <a:r>
              <a:rPr lang="en-GB" err="1"/>
              <a:t>avoir</a:t>
            </a:r>
            <a:r>
              <a:rPr lang="en-GB"/>
              <a:t> </a:t>
            </a:r>
            <a:r>
              <a:rPr lang="en-GB" err="1"/>
              <a:t>une</a:t>
            </a:r>
            <a:r>
              <a:rPr lang="en-GB"/>
              <a:t> </a:t>
            </a:r>
            <a:r>
              <a:rPr lang="en-GB" err="1"/>
              <a:t>barbe</a:t>
            </a:r>
            <a:r>
              <a:rPr lang="en-GB"/>
              <a:t> </a:t>
            </a:r>
            <a:r>
              <a:rPr lang="en-GB" err="1"/>
              <a:t>d’au</a:t>
            </a:r>
            <a:r>
              <a:rPr lang="en-GB"/>
              <a:t> </a:t>
            </a:r>
            <a:r>
              <a:rPr lang="en-GB" err="1"/>
              <a:t>moins</a:t>
            </a:r>
            <a:r>
              <a:rPr lang="en-GB"/>
              <a:t> 10cm de longueur pour </a:t>
            </a:r>
            <a:r>
              <a:rPr lang="en-GB" err="1"/>
              <a:t>être</a:t>
            </a:r>
            <a:r>
              <a:rPr lang="en-GB"/>
              <a:t> </a:t>
            </a:r>
            <a:r>
              <a:rPr lang="en-GB" err="1"/>
              <a:t>crédible</a:t>
            </a:r>
            <a:endParaRPr lang="en-GB"/>
          </a:p>
        </p:txBody>
      </p:sp>
      <p:sp>
        <p:nvSpPr>
          <p:cNvPr id="3" name="Title 2">
            <a:extLst>
              <a:ext uri="{FF2B5EF4-FFF2-40B4-BE49-F238E27FC236}">
                <a16:creationId xmlns:a16="http://schemas.microsoft.com/office/drawing/2014/main" id="{74D3471F-88B3-4179-B322-9DDF285FC58E}"/>
              </a:ext>
            </a:extLst>
          </p:cNvPr>
          <p:cNvSpPr>
            <a:spLocks noGrp="1"/>
          </p:cNvSpPr>
          <p:nvPr>
            <p:ph type="title"/>
          </p:nvPr>
        </p:nvSpPr>
        <p:spPr/>
        <p:txBody>
          <a:bodyPr/>
          <a:lstStyle/>
          <a:p>
            <a:r>
              <a:rPr lang="en-GB"/>
              <a:t>Les Ops </a:t>
            </a:r>
            <a:r>
              <a:rPr lang="en-GB" err="1"/>
              <a:t>vue</a:t>
            </a:r>
            <a:r>
              <a:rPr lang="en-GB"/>
              <a:t> par les Dev</a:t>
            </a:r>
          </a:p>
        </p:txBody>
      </p:sp>
      <p:pic>
        <p:nvPicPr>
          <p:cNvPr id="5" name="Picture 4">
            <a:extLst>
              <a:ext uri="{FF2B5EF4-FFF2-40B4-BE49-F238E27FC236}">
                <a16:creationId xmlns:a16="http://schemas.microsoft.com/office/drawing/2014/main" id="{3AA19462-8311-C845-8E07-1B199926EFA3}"/>
              </a:ext>
            </a:extLst>
          </p:cNvPr>
          <p:cNvPicPr>
            <a:picLocks noChangeAspect="1"/>
          </p:cNvPicPr>
          <p:nvPr/>
        </p:nvPicPr>
        <p:blipFill>
          <a:blip r:embed="rId2"/>
          <a:stretch>
            <a:fillRect/>
          </a:stretch>
        </p:blipFill>
        <p:spPr>
          <a:xfrm>
            <a:off x="5390447" y="190941"/>
            <a:ext cx="3594801" cy="2035023"/>
          </a:xfrm>
          <a:prstGeom prst="rect">
            <a:avLst/>
          </a:prstGeom>
        </p:spPr>
      </p:pic>
    </p:spTree>
    <p:extLst>
      <p:ext uri="{BB962C8B-B14F-4D97-AF65-F5344CB8AC3E}">
        <p14:creationId xmlns:p14="http://schemas.microsoft.com/office/powerpoint/2010/main" val="142955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6A1E81D0-9A21-9146-9101-0F16FCFFD855}"/>
              </a:ext>
            </a:extLst>
          </p:cNvPr>
          <p:cNvSpPr>
            <a:spLocks noGrp="1"/>
          </p:cNvSpPr>
          <p:nvPr>
            <p:ph idx="1"/>
          </p:nvPr>
        </p:nvSpPr>
        <p:spPr/>
        <p:txBody>
          <a:bodyPr/>
          <a:lstStyle/>
          <a:p>
            <a:endParaRPr lang="fr-FR"/>
          </a:p>
        </p:txBody>
      </p:sp>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p:txBody>
          <a:bodyPr/>
          <a:lstStyle/>
          <a:p>
            <a:r>
              <a:rPr lang="en-GB"/>
              <a:t>Le DevOps </a:t>
            </a:r>
            <a:r>
              <a:rPr lang="en-GB" err="1"/>
              <a:t>n’est</a:t>
            </a:r>
            <a:r>
              <a:rPr lang="en-GB"/>
              <a:t> pas…</a:t>
            </a:r>
            <a:endParaRPr lang="en-US"/>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5587" y="881908"/>
            <a:ext cx="4204095" cy="4204095"/>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1660728" y="3013904"/>
            <a:ext cx="1526910" cy="661730"/>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27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08">
                <a:defRPr/>
              </a:pPr>
              <a:r>
                <a:rPr lang="en-US" sz="900" b="1" i="1">
                  <a:solidFill>
                    <a:srgbClr val="FBFBFB"/>
                  </a:solidFill>
                  <a:latin typeface="Bodoni MT"/>
                  <a:cs typeface="Bodoni Std Bold Italic"/>
                </a:rPr>
                <a:t>It’s Development and</a:t>
              </a:r>
              <a:br>
                <a:rPr lang="en-US" sz="900" b="1" i="1">
                  <a:solidFill>
                    <a:srgbClr val="FBFBFB"/>
                  </a:solidFill>
                  <a:latin typeface="Bodoni MT"/>
                  <a:cs typeface="Bodoni Std Bold Italic"/>
                </a:rPr>
              </a:br>
              <a:r>
                <a:rPr lang="en-US" sz="900" b="1" i="1">
                  <a:solidFill>
                    <a:srgbClr val="FBFBFB"/>
                  </a:solidFill>
                  <a:latin typeface="Bodoni MT"/>
                  <a:cs typeface="Bodoni Std Bold Italic"/>
                </a:rPr>
                <a:t>Operations collaboration</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4353014" y="1388093"/>
            <a:ext cx="139742" cy="190043"/>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3858837" y="1118662"/>
            <a:ext cx="986004" cy="2882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08">
              <a:defRPr/>
            </a:pPr>
            <a:r>
              <a:rPr lang="en-US" sz="900" b="1" i="1">
                <a:solidFill>
                  <a:srgbClr val="FBFBFB"/>
                </a:solidFill>
                <a:latin typeface="Bodoni MT"/>
                <a:cs typeface="Bodoni Std Bold Italic"/>
              </a:rPr>
              <a:t>It’s a job title</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4311293" y="2557921"/>
            <a:ext cx="1128448" cy="514643"/>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27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08">
                <a:defRPr/>
              </a:pPr>
              <a:r>
                <a:rPr lang="en-US" sz="900" b="1" i="1">
                  <a:solidFill>
                    <a:srgbClr val="FBFBFB"/>
                  </a:solidFill>
                  <a:latin typeface="Bodoni MT"/>
                  <a:cs typeface="Bodoni Std Bold Italic"/>
                </a:rPr>
                <a:t>It’s automation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5720787" y="2995012"/>
            <a:ext cx="1293960" cy="664103"/>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27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08">
                <a:defRPr/>
              </a:pPr>
              <a:r>
                <a:rPr lang="en-US" sz="900" b="1" i="1">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60283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Le DevOps </a:t>
            </a:r>
            <a:r>
              <a:rPr lang="en-GB" err="1"/>
              <a:t>c’est</a:t>
            </a:r>
            <a:r>
              <a:rPr lang="en-GB"/>
              <a:t>…</a:t>
            </a:r>
            <a:endParaRPr lang="en-US"/>
          </a:p>
        </p:txBody>
      </p:sp>
      <p:grpSp>
        <p:nvGrpSpPr>
          <p:cNvPr id="8" name="Group 7"/>
          <p:cNvGrpSpPr/>
          <p:nvPr/>
        </p:nvGrpSpPr>
        <p:grpSpPr>
          <a:xfrm>
            <a:off x="3205904" y="4134025"/>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3970"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45" fontAlgn="base">
                <a:spcBef>
                  <a:spcPct val="0"/>
                </a:spcBef>
                <a:spcAft>
                  <a:spcPct val="0"/>
                </a:spcAft>
              </a:pPr>
              <a:r>
                <a:rPr lang="en-US" sz="294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6035141" y="4134026"/>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3970"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45" fontAlgn="base">
                <a:spcBef>
                  <a:spcPct val="0"/>
                </a:spcBef>
                <a:spcAft>
                  <a:spcPct val="0"/>
                </a:spcAft>
              </a:pPr>
              <a:r>
                <a:rPr lang="en-US" sz="2940">
                  <a:ln w="0"/>
                  <a:gradFill>
                    <a:gsLst>
                      <a:gs pos="1250">
                        <a:srgbClr val="FFFFFF"/>
                      </a:gs>
                      <a:gs pos="100000">
                        <a:srgbClr val="FFFFFF"/>
                      </a:gs>
                    </a:gsLst>
                    <a:lin ang="0" scaled="0"/>
                  </a:gradFill>
                  <a:latin typeface="Segoe UI Light"/>
                </a:rPr>
                <a:t>Tools</a:t>
              </a:r>
            </a:p>
          </p:txBody>
        </p:sp>
      </p:grpSp>
      <p:grpSp>
        <p:nvGrpSpPr>
          <p:cNvPr id="19" name="Group 18"/>
          <p:cNvGrpSpPr/>
          <p:nvPr/>
        </p:nvGrpSpPr>
        <p:grpSpPr>
          <a:xfrm>
            <a:off x="376666" y="4137934"/>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3970"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45" fontAlgn="base">
                <a:spcBef>
                  <a:spcPct val="0"/>
                </a:spcBef>
                <a:spcAft>
                  <a:spcPct val="0"/>
                </a:spcAft>
              </a:pPr>
              <a:r>
                <a:rPr lang="en-US" sz="294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30" y="1545401"/>
            <a:ext cx="1268297" cy="2270067"/>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503" y="1824155"/>
            <a:ext cx="977998" cy="1919902"/>
          </a:xfrm>
          <a:prstGeom prst="rect">
            <a:avLst/>
          </a:prstGeom>
        </p:spPr>
      </p:pic>
      <p:grpSp>
        <p:nvGrpSpPr>
          <p:cNvPr id="5" name="Group 4"/>
          <p:cNvGrpSpPr/>
          <p:nvPr/>
        </p:nvGrpSpPr>
        <p:grpSpPr>
          <a:xfrm>
            <a:off x="3359250" y="1544436"/>
            <a:ext cx="2425502" cy="242633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404040"/>
                </a:solidFill>
                <a:latin typeface="Segoe UI Semilight"/>
              </a:endParaRPr>
            </a:p>
          </p:txBody>
        </p:sp>
      </p:grpSp>
      <p:grpSp>
        <p:nvGrpSpPr>
          <p:cNvPr id="4" name="Group 4"/>
          <p:cNvGrpSpPr>
            <a:grpSpLocks noChangeAspect="1"/>
          </p:cNvGrpSpPr>
          <p:nvPr/>
        </p:nvGrpSpPr>
        <p:grpSpPr bwMode="auto">
          <a:xfrm>
            <a:off x="5659849" y="854770"/>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solidFill>
                  <a:srgbClr val="282828"/>
                </a:solidFill>
                <a:latin typeface="Segoe UI Semilight"/>
              </a:endParaRPr>
            </a:p>
          </p:txBody>
        </p:sp>
      </p:grpSp>
      <p:sp>
        <p:nvSpPr>
          <p:cNvPr id="25" name="TextBox 24"/>
          <p:cNvSpPr txBox="1"/>
          <p:nvPr/>
        </p:nvSpPr>
        <p:spPr>
          <a:xfrm>
            <a:off x="858347" y="2418222"/>
            <a:ext cx="529638" cy="380108"/>
          </a:xfrm>
          <a:prstGeom prst="rect">
            <a:avLst/>
          </a:prstGeom>
          <a:noFill/>
        </p:spPr>
        <p:txBody>
          <a:bodyPr wrap="none" lIns="134464" tIns="107571" rIns="134464" bIns="107571" rtlCol="0">
            <a:spAutoFit/>
          </a:bodyPr>
          <a:lstStyle/>
          <a:p>
            <a:pPr defTabSz="685775">
              <a:lnSpc>
                <a:spcPct val="90000"/>
              </a:lnSpc>
              <a:spcAft>
                <a:spcPts val="441"/>
              </a:spcAft>
            </a:pPr>
            <a:r>
              <a:rPr lang="en-US" sz="1176"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1801502" y="2418222"/>
            <a:ext cx="524829" cy="380108"/>
          </a:xfrm>
          <a:prstGeom prst="rect">
            <a:avLst/>
          </a:prstGeom>
          <a:noFill/>
        </p:spPr>
        <p:txBody>
          <a:bodyPr wrap="none" lIns="134464" tIns="107571" rIns="134464" bIns="107571" rtlCol="0">
            <a:spAutoFit/>
          </a:bodyPr>
          <a:lstStyle/>
          <a:p>
            <a:pPr defTabSz="685775">
              <a:lnSpc>
                <a:spcPct val="90000"/>
              </a:lnSpc>
              <a:spcAft>
                <a:spcPts val="441"/>
              </a:spcAft>
            </a:pPr>
            <a:r>
              <a:rPr lang="en-US" sz="1176"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4077727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4281149"/>
            <a:ext cx="9144000" cy="861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62285" y="2551735"/>
            <a:ext cx="1005800" cy="1919902"/>
          </a:xfrm>
          <a:prstGeom prst="rect">
            <a:avLst/>
          </a:prstGeom>
        </p:spPr>
      </p:pic>
      <p:grpSp>
        <p:nvGrpSpPr>
          <p:cNvPr id="56" name="Group 55"/>
          <p:cNvGrpSpPr/>
          <p:nvPr/>
        </p:nvGrpSpPr>
        <p:grpSpPr>
          <a:xfrm>
            <a:off x="865415" y="2530611"/>
            <a:ext cx="1046984" cy="1960896"/>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574">
                <a:defRPr/>
              </a:pPr>
              <a:endParaRPr lang="en-US" sz="1324">
                <a:latin typeface="Segoe UI"/>
              </a:endParaRPr>
            </a:p>
          </p:txBody>
        </p:sp>
      </p:grpSp>
      <p:sp>
        <p:nvSpPr>
          <p:cNvPr id="7" name="Title 6"/>
          <p:cNvSpPr>
            <a:spLocks noGrp="1"/>
          </p:cNvSpPr>
          <p:nvPr>
            <p:ph type="title"/>
          </p:nvPr>
        </p:nvSpPr>
        <p:spPr/>
        <p:txBody>
          <a:bodyPr>
            <a:normAutofit/>
          </a:bodyPr>
          <a:lstStyle/>
          <a:p>
            <a:r>
              <a:rPr lang="en-US"/>
              <a:t>People</a:t>
            </a:r>
          </a:p>
        </p:txBody>
      </p:sp>
      <p:grpSp>
        <p:nvGrpSpPr>
          <p:cNvPr id="9" name="Group 8"/>
          <p:cNvGrpSpPr/>
          <p:nvPr/>
        </p:nvGrpSpPr>
        <p:grpSpPr>
          <a:xfrm>
            <a:off x="4941424" y="3471677"/>
            <a:ext cx="1005800" cy="531704"/>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6514707" y="3316184"/>
            <a:ext cx="1598294" cy="1276474"/>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7554362" y="3003180"/>
            <a:ext cx="223797" cy="39797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a:defRPr/>
            </a:pPr>
            <a:endParaRPr lang="en-US" sz="1324">
              <a:solidFill>
                <a:srgbClr val="FFFFFF"/>
              </a:solidFill>
              <a:latin typeface="Segoe UI"/>
            </a:endParaRPr>
          </a:p>
        </p:txBody>
      </p:sp>
      <p:sp>
        <p:nvSpPr>
          <p:cNvPr id="17" name="Freeform 87"/>
          <p:cNvSpPr>
            <a:spLocks noChangeAspect="1" noEditPoints="1"/>
          </p:cNvSpPr>
          <p:nvPr/>
        </p:nvSpPr>
        <p:spPr bwMode="auto">
          <a:xfrm>
            <a:off x="7545433" y="2838634"/>
            <a:ext cx="311510" cy="299961"/>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latin typeface="Segoe UI"/>
            </a:endParaRPr>
          </a:p>
        </p:txBody>
      </p:sp>
      <p:sp>
        <p:nvSpPr>
          <p:cNvPr id="3" name="Explosion 1 2"/>
          <p:cNvSpPr/>
          <p:nvPr/>
        </p:nvSpPr>
        <p:spPr bwMode="auto">
          <a:xfrm>
            <a:off x="6202391" y="1957958"/>
            <a:ext cx="2699779" cy="2699779"/>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6535373" y="2239569"/>
            <a:ext cx="1985273" cy="1985273"/>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6924783" y="2605351"/>
            <a:ext cx="1409212" cy="1409212"/>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2476482" y="1626453"/>
            <a:ext cx="483617" cy="2952161"/>
          </a:xfrm>
          <a:prstGeom prst="rect">
            <a:avLst/>
          </a:prstGeom>
        </p:spPr>
      </p:pic>
      <p:sp>
        <p:nvSpPr>
          <p:cNvPr id="105" name="TextBox 104"/>
          <p:cNvSpPr txBox="1"/>
          <p:nvPr/>
        </p:nvSpPr>
        <p:spPr>
          <a:xfrm>
            <a:off x="880716" y="3023449"/>
            <a:ext cx="529638" cy="380108"/>
          </a:xfrm>
          <a:prstGeom prst="rect">
            <a:avLst/>
          </a:prstGeom>
          <a:noFill/>
        </p:spPr>
        <p:txBody>
          <a:bodyPr wrap="none" lIns="134464" tIns="107571" rIns="134464" bIns="107571" rtlCol="0">
            <a:spAutoFit/>
          </a:bodyPr>
          <a:lstStyle/>
          <a:p>
            <a:pPr defTabSz="685574">
              <a:lnSpc>
                <a:spcPct val="90000"/>
              </a:lnSpc>
              <a:spcAft>
                <a:spcPts val="441"/>
              </a:spcAft>
              <a:defRPr/>
            </a:pPr>
            <a:r>
              <a:rPr lang="en-US" sz="1176"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359148" y="2958659"/>
            <a:ext cx="481685" cy="497064"/>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67223" tIns="33611" rIns="67223" bIns="33611" numCol="1" anchor="t" anchorCtr="0" compatLnSpc="1">
              <a:prstTxWarp prst="textNoShape">
                <a:avLst/>
              </a:prstTxWarp>
            </a:bodyPr>
            <a:lstStyle/>
            <a:p>
              <a:pPr defTabSz="672002">
                <a:defRPr/>
              </a:pPr>
              <a:endParaRPr lang="en-US" sz="1250">
                <a:latin typeface="Segoe UI"/>
              </a:endParaRPr>
            </a:p>
          </p:txBody>
        </p:sp>
      </p:grpSp>
      <p:sp>
        <p:nvSpPr>
          <p:cNvPr id="106" name="TextBox 105"/>
          <p:cNvSpPr txBox="1"/>
          <p:nvPr/>
        </p:nvSpPr>
        <p:spPr>
          <a:xfrm>
            <a:off x="3704233" y="3050287"/>
            <a:ext cx="524829" cy="380108"/>
          </a:xfrm>
          <a:prstGeom prst="rect">
            <a:avLst/>
          </a:prstGeom>
          <a:noFill/>
        </p:spPr>
        <p:txBody>
          <a:bodyPr wrap="none" lIns="134464" tIns="107571" rIns="134464" bIns="107571" rtlCol="0">
            <a:spAutoFit/>
          </a:bodyPr>
          <a:lstStyle/>
          <a:p>
            <a:pPr defTabSz="685574">
              <a:lnSpc>
                <a:spcPct val="90000"/>
              </a:lnSpc>
              <a:spcAft>
                <a:spcPts val="441"/>
              </a:spcAft>
              <a:defRPr/>
            </a:pPr>
            <a:r>
              <a:rPr lang="en-US" sz="1176"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240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42" y="1993097"/>
            <a:ext cx="1262295" cy="1141174"/>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001" y="2008211"/>
            <a:ext cx="1302471" cy="1182898"/>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513" y="2704092"/>
            <a:ext cx="182780" cy="150403"/>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27110" y="1034592"/>
            <a:ext cx="3270554" cy="3270681"/>
          </a:xfrm>
          <a:prstGeom prst="rect">
            <a:avLst/>
          </a:prstGeom>
        </p:spPr>
      </p:pic>
      <p:sp>
        <p:nvSpPr>
          <p:cNvPr id="27" name="TextBox 26"/>
          <p:cNvSpPr txBox="1"/>
          <p:nvPr/>
        </p:nvSpPr>
        <p:spPr>
          <a:xfrm>
            <a:off x="1574654" y="1179958"/>
            <a:ext cx="606542" cy="363818"/>
          </a:xfrm>
          <a:prstGeom prst="rect">
            <a:avLst/>
          </a:prstGeom>
          <a:noFill/>
        </p:spPr>
        <p:txBody>
          <a:bodyPr wrap="square" rtlCol="0">
            <a:spAutoFit/>
          </a:bodyPr>
          <a:lstStyle/>
          <a:p>
            <a:pPr defTabSz="685503">
              <a:defRPr/>
            </a:pPr>
            <a:r>
              <a:rPr lang="en-US" sz="1764">
                <a:solidFill>
                  <a:srgbClr val="404040">
                    <a:lumMod val="60000"/>
                    <a:lumOff val="40000"/>
                  </a:srgbClr>
                </a:solidFill>
                <a:latin typeface="Segoe UI Light"/>
                <a:cs typeface="Arial" pitchFamily="34" charset="0"/>
              </a:rPr>
              <a:t>Plan</a:t>
            </a:r>
          </a:p>
        </p:txBody>
      </p:sp>
      <p:sp>
        <p:nvSpPr>
          <p:cNvPr id="28" name="TextBox 27"/>
          <p:cNvSpPr txBox="1"/>
          <p:nvPr/>
        </p:nvSpPr>
        <p:spPr>
          <a:xfrm>
            <a:off x="1190630" y="987685"/>
            <a:ext cx="489236" cy="748346"/>
          </a:xfrm>
          <a:prstGeom prst="rect">
            <a:avLst/>
          </a:prstGeom>
          <a:noFill/>
        </p:spPr>
        <p:txBody>
          <a:bodyPr wrap="none" rtlCol="0">
            <a:spAutoFit/>
          </a:bodyPr>
          <a:lstStyle/>
          <a:p>
            <a:pPr defTabSz="685503">
              <a:defRPr/>
            </a:pPr>
            <a:r>
              <a:rPr lang="en-US" sz="4263">
                <a:solidFill>
                  <a:srgbClr val="505050"/>
                </a:solidFill>
                <a:latin typeface="Arial" pitchFamily="34" charset="0"/>
                <a:cs typeface="Arial" pitchFamily="34" charset="0"/>
              </a:rPr>
              <a:t>1</a:t>
            </a:r>
          </a:p>
        </p:txBody>
      </p:sp>
      <p:sp>
        <p:nvSpPr>
          <p:cNvPr id="30" name="TextBox 29"/>
          <p:cNvSpPr txBox="1"/>
          <p:nvPr/>
        </p:nvSpPr>
        <p:spPr>
          <a:xfrm>
            <a:off x="6562306" y="1111084"/>
            <a:ext cx="1744130" cy="363818"/>
          </a:xfrm>
          <a:prstGeom prst="rect">
            <a:avLst/>
          </a:prstGeom>
          <a:noFill/>
        </p:spPr>
        <p:txBody>
          <a:bodyPr wrap="square" rtlCol="0">
            <a:spAutoFit/>
          </a:bodyPr>
          <a:lstStyle/>
          <a:p>
            <a:pPr defTabSz="685503">
              <a:defRPr/>
            </a:pPr>
            <a:r>
              <a:rPr lang="en-US" sz="1764">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6667912" y="4057102"/>
            <a:ext cx="889670" cy="363818"/>
          </a:xfrm>
          <a:prstGeom prst="rect">
            <a:avLst/>
          </a:prstGeom>
          <a:noFill/>
        </p:spPr>
        <p:txBody>
          <a:bodyPr wrap="square" rtlCol="0">
            <a:spAutoFit/>
          </a:bodyPr>
          <a:lstStyle/>
          <a:p>
            <a:pPr defTabSz="685503">
              <a:defRPr/>
            </a:pPr>
            <a:r>
              <a:rPr lang="en-US" sz="1764">
                <a:solidFill>
                  <a:srgbClr val="505050">
                    <a:lumMod val="75000"/>
                    <a:lumOff val="25000"/>
                  </a:srgbClr>
                </a:solidFill>
                <a:latin typeface="Segoe UI Light"/>
                <a:cs typeface="Arial" pitchFamily="34" charset="0"/>
              </a:rPr>
              <a:t>Release</a:t>
            </a:r>
          </a:p>
        </p:txBody>
      </p:sp>
      <p:sp>
        <p:nvSpPr>
          <p:cNvPr id="37" name="TextBox 36"/>
          <p:cNvSpPr txBox="1"/>
          <p:nvPr/>
        </p:nvSpPr>
        <p:spPr>
          <a:xfrm>
            <a:off x="1760112" y="4102342"/>
            <a:ext cx="1573168" cy="363818"/>
          </a:xfrm>
          <a:prstGeom prst="rect">
            <a:avLst/>
          </a:prstGeom>
          <a:noFill/>
        </p:spPr>
        <p:txBody>
          <a:bodyPr wrap="square" rtlCol="0">
            <a:spAutoFit/>
          </a:bodyPr>
          <a:lstStyle/>
          <a:p>
            <a:pPr defTabSz="685503">
              <a:defRPr/>
            </a:pPr>
            <a:r>
              <a:rPr lang="en-US" sz="1764">
                <a:solidFill>
                  <a:srgbClr val="FFFFFF">
                    <a:lumMod val="50000"/>
                  </a:srgbClr>
                </a:solidFill>
                <a:latin typeface="Segoe UI Light"/>
                <a:cs typeface="Arial" pitchFamily="34" charset="0"/>
              </a:rPr>
              <a:t>Develop + Test</a:t>
            </a:r>
          </a:p>
        </p:txBody>
      </p:sp>
      <p:sp>
        <p:nvSpPr>
          <p:cNvPr id="38" name="TextBox 37"/>
          <p:cNvSpPr txBox="1"/>
          <p:nvPr/>
        </p:nvSpPr>
        <p:spPr>
          <a:xfrm>
            <a:off x="1323138" y="3910069"/>
            <a:ext cx="489236" cy="748346"/>
          </a:xfrm>
          <a:prstGeom prst="rect">
            <a:avLst/>
          </a:prstGeom>
          <a:noFill/>
        </p:spPr>
        <p:txBody>
          <a:bodyPr wrap="none" rtlCol="0">
            <a:spAutoFit/>
          </a:bodyPr>
          <a:lstStyle/>
          <a:p>
            <a:pPr defTabSz="685503">
              <a:defRPr/>
            </a:pPr>
            <a:r>
              <a:rPr lang="en-US" sz="4263">
                <a:solidFill>
                  <a:srgbClr val="505050"/>
                </a:solidFill>
                <a:latin typeface="Arial" pitchFamily="34" charset="0"/>
                <a:cs typeface="Arial" pitchFamily="34" charset="0"/>
              </a:rPr>
              <a:t>2</a:t>
            </a:r>
          </a:p>
        </p:txBody>
      </p:sp>
      <p:sp>
        <p:nvSpPr>
          <p:cNvPr id="39" name="TextBox 38"/>
          <p:cNvSpPr txBox="1"/>
          <p:nvPr/>
        </p:nvSpPr>
        <p:spPr>
          <a:xfrm>
            <a:off x="606959" y="2514175"/>
            <a:ext cx="1536846" cy="285014"/>
          </a:xfrm>
          <a:prstGeom prst="rect">
            <a:avLst/>
          </a:prstGeom>
          <a:noFill/>
        </p:spPr>
        <p:txBody>
          <a:bodyPr wrap="square" lIns="0" tIns="0" rIns="0" bIns="0" rtlCol="0">
            <a:spAutoFit/>
          </a:bodyPr>
          <a:lstStyle/>
          <a:p>
            <a:pPr algn="r" defTabSz="931823">
              <a:lnSpc>
                <a:spcPct val="90000"/>
              </a:lnSpc>
              <a:defRPr/>
            </a:pPr>
            <a:r>
              <a:rPr lang="en-US" sz="2058">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6780888" y="2514175"/>
            <a:ext cx="1269350" cy="285014"/>
          </a:xfrm>
          <a:prstGeom prst="rect">
            <a:avLst/>
          </a:prstGeom>
          <a:noFill/>
        </p:spPr>
        <p:txBody>
          <a:bodyPr wrap="square" lIns="0" tIns="0" rIns="0" bIns="0" rtlCol="0">
            <a:spAutoFit/>
          </a:bodyPr>
          <a:lstStyle/>
          <a:p>
            <a:pPr defTabSz="931823">
              <a:lnSpc>
                <a:spcPct val="90000"/>
              </a:lnSpc>
              <a:defRPr/>
            </a:pPr>
            <a:r>
              <a:rPr lang="en-US" sz="2058">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6112344" y="918812"/>
            <a:ext cx="489236" cy="748346"/>
          </a:xfrm>
          <a:prstGeom prst="rect">
            <a:avLst/>
          </a:prstGeom>
          <a:noFill/>
        </p:spPr>
        <p:txBody>
          <a:bodyPr wrap="none" rtlCol="0">
            <a:spAutoFit/>
          </a:bodyPr>
          <a:lstStyle/>
          <a:p>
            <a:pPr defTabSz="685503">
              <a:defRPr/>
            </a:pPr>
            <a:r>
              <a:rPr lang="en-US" sz="4263">
                <a:solidFill>
                  <a:srgbClr val="505050"/>
                </a:solidFill>
                <a:latin typeface="Arial" pitchFamily="34" charset="0"/>
                <a:cs typeface="Arial" pitchFamily="34" charset="0"/>
              </a:rPr>
              <a:t>4</a:t>
            </a:r>
          </a:p>
        </p:txBody>
      </p:sp>
      <p:sp>
        <p:nvSpPr>
          <p:cNvPr id="36" name="TextBox 35"/>
          <p:cNvSpPr txBox="1"/>
          <p:nvPr/>
        </p:nvSpPr>
        <p:spPr>
          <a:xfrm>
            <a:off x="6246755" y="3860397"/>
            <a:ext cx="489236" cy="748346"/>
          </a:xfrm>
          <a:prstGeom prst="rect">
            <a:avLst/>
          </a:prstGeom>
          <a:noFill/>
        </p:spPr>
        <p:txBody>
          <a:bodyPr wrap="none" rtlCol="0">
            <a:spAutoFit/>
          </a:bodyPr>
          <a:lstStyle/>
          <a:p>
            <a:pPr defTabSz="685503">
              <a:defRPr/>
            </a:pPr>
            <a:r>
              <a:rPr lang="en-US" sz="4263">
                <a:solidFill>
                  <a:srgbClr val="505050"/>
                </a:solidFill>
                <a:latin typeface="Arial" pitchFamily="34" charset="0"/>
                <a:cs typeface="Arial" pitchFamily="34" charset="0"/>
              </a:rPr>
              <a:t>3</a:t>
            </a:r>
          </a:p>
        </p:txBody>
      </p:sp>
      <p:sp>
        <p:nvSpPr>
          <p:cNvPr id="44" name="Freeform 8"/>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6" name="Freeform 10"/>
          <p:cNvSpPr>
            <a:spLocks/>
          </p:cNvSpPr>
          <p:nvPr/>
        </p:nvSpPr>
        <p:spPr bwMode="auto">
          <a:xfrm>
            <a:off x="2768225" y="2669658"/>
            <a:ext cx="1694122" cy="1695289"/>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8" name="Freeform 13"/>
          <p:cNvSpPr>
            <a:spLocks/>
          </p:cNvSpPr>
          <p:nvPr/>
        </p:nvSpPr>
        <p:spPr bwMode="auto">
          <a:xfrm>
            <a:off x="4462346"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3" name="Freeform 7"/>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5" name="Freeform 9"/>
          <p:cNvSpPr>
            <a:spLocks/>
          </p:cNvSpPr>
          <p:nvPr/>
        </p:nvSpPr>
        <p:spPr bwMode="auto">
          <a:xfrm>
            <a:off x="2768225" y="2669658"/>
            <a:ext cx="1694122" cy="1695289"/>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7" name="Freeform 11"/>
          <p:cNvSpPr>
            <a:spLocks/>
          </p:cNvSpPr>
          <p:nvPr/>
        </p:nvSpPr>
        <p:spPr bwMode="auto">
          <a:xfrm>
            <a:off x="4462346" y="2669658"/>
            <a:ext cx="1694122" cy="1695289"/>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49" name="Freeform 14"/>
          <p:cNvSpPr>
            <a:spLocks/>
          </p:cNvSpPr>
          <p:nvPr/>
        </p:nvSpPr>
        <p:spPr bwMode="auto">
          <a:xfrm>
            <a:off x="4462346"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03">
              <a:defRPr/>
            </a:pPr>
            <a:endParaRPr lang="en-US" sz="1323">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n-US"/>
              <a:t>Process</a:t>
            </a:r>
          </a:p>
        </p:txBody>
      </p:sp>
    </p:spTree>
    <p:extLst>
      <p:ext uri="{BB962C8B-B14F-4D97-AF65-F5344CB8AC3E}">
        <p14:creationId xmlns:p14="http://schemas.microsoft.com/office/powerpoint/2010/main" val="1257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3427188" y="134941"/>
            <a:ext cx="1908159" cy="1552748"/>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3009076" y="4756476"/>
            <a:ext cx="3025005" cy="3862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3328154" y="2631373"/>
            <a:ext cx="2388840" cy="2377187"/>
          </a:xfrm>
          <a:prstGeom prst="rect">
            <a:avLst/>
          </a:prstGeom>
        </p:spPr>
      </p:pic>
      <p:sp>
        <p:nvSpPr>
          <p:cNvPr id="3" name="Content Placeholder 2">
            <a:extLst>
              <a:ext uri="{FF2B5EF4-FFF2-40B4-BE49-F238E27FC236}">
                <a16:creationId xmlns:a16="http://schemas.microsoft.com/office/drawing/2014/main" id="{2EE66454-7478-B341-9ADB-C65C2D20A2B5}"/>
              </a:ext>
            </a:extLst>
          </p:cNvPr>
          <p:cNvSpPr>
            <a:spLocks noGrp="1"/>
          </p:cNvSpPr>
          <p:nvPr>
            <p:ph idx="1"/>
          </p:nvPr>
        </p:nvSpPr>
        <p:spPr/>
        <p:txBody>
          <a:bodyPr/>
          <a:lstStyle/>
          <a:p>
            <a:endParaRPr lang="fr-FR"/>
          </a:p>
        </p:txBody>
      </p:sp>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n-US"/>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308992" y="1516594"/>
            <a:ext cx="3577434" cy="1246858"/>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4782722" y="1355261"/>
            <a:ext cx="4052289" cy="15207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3785359" y="1496428"/>
            <a:ext cx="1162172" cy="1163768"/>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r>
                  <a:rPr lang="en-US" sz="881" b="1">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pPr>
              <a:r>
                <a:rPr lang="en-US" sz="1028" spc="-37">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2499313" y="1601923"/>
            <a:ext cx="707247" cy="353624"/>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1715052" y="2292554"/>
            <a:ext cx="804028" cy="188444"/>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930791" y="1465915"/>
            <a:ext cx="716357" cy="441992"/>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531569" y="2814131"/>
            <a:ext cx="648302" cy="402133"/>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2835424" y="2885384"/>
            <a:ext cx="640126" cy="392397"/>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1770804" y="2851434"/>
            <a:ext cx="392397" cy="392397"/>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894707" y="2943491"/>
            <a:ext cx="804028" cy="188444"/>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55957" y="2872321"/>
            <a:ext cx="523448" cy="353328"/>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1433" y="2859164"/>
            <a:ext cx="863340" cy="357100"/>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400045" y="3235322"/>
            <a:ext cx="626009" cy="439046"/>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3124138" y="3610296"/>
            <a:ext cx="1055732" cy="35103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117065" y="3610296"/>
            <a:ext cx="986397" cy="35103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5525832" y="3923441"/>
            <a:ext cx="1159111" cy="389957"/>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6697591" y="3886144"/>
            <a:ext cx="731359" cy="456646"/>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286403" y="3939805"/>
            <a:ext cx="1452475" cy="445437"/>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7462480" y="3900477"/>
            <a:ext cx="918785" cy="40785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6420616" y="2872294"/>
            <a:ext cx="1256336" cy="259643"/>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2830636" y="4316883"/>
            <a:ext cx="1381736" cy="332348"/>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1576533" y="4308328"/>
            <a:ext cx="1215604" cy="343114"/>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5196151" y="1423210"/>
            <a:ext cx="486820" cy="600800"/>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6641189" y="1683156"/>
            <a:ext cx="787762" cy="216372"/>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7529549" y="2235638"/>
            <a:ext cx="448149" cy="448149"/>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8031073" y="2250828"/>
            <a:ext cx="1071908" cy="340671"/>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8053884" y="2603260"/>
            <a:ext cx="965761" cy="324908"/>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8045153" y="1104848"/>
            <a:ext cx="666350" cy="416055"/>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8076926" y="1567928"/>
            <a:ext cx="753404" cy="334437"/>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5862436" y="2232511"/>
            <a:ext cx="759172" cy="26685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239152" y="2790456"/>
            <a:ext cx="0" cy="51026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6296315" y="594348"/>
            <a:ext cx="777258" cy="21931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5356262" y="578843"/>
            <a:ext cx="896297" cy="230814"/>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4515939" y="564955"/>
            <a:ext cx="840323" cy="29166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3778543" y="1499787"/>
            <a:ext cx="1183113" cy="1183113"/>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pPr>
              <a:endParaRPr lang="en-CA"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89690" y="151103"/>
            <a:ext cx="8740640"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r>
              <a:rPr lang="en-US" sz="2700"/>
              <a:t>Any Language</a:t>
            </a:r>
          </a:p>
          <a:p>
            <a:pPr defTabSz="685644"/>
            <a:r>
              <a:rPr lang="en-US" sz="2700"/>
              <a:t>Any Platform</a:t>
            </a:r>
          </a:p>
        </p:txBody>
      </p:sp>
    </p:spTree>
    <p:extLst>
      <p:ext uri="{BB962C8B-B14F-4D97-AF65-F5344CB8AC3E}">
        <p14:creationId xmlns:p14="http://schemas.microsoft.com/office/powerpoint/2010/main" val="1729689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7B522-7E67-47E4-81EF-4CFB6334C8C7}"/>
              </a:ext>
            </a:extLst>
          </p:cNvPr>
          <p:cNvSpPr>
            <a:spLocks noGrp="1"/>
          </p:cNvSpPr>
          <p:nvPr>
            <p:ph type="title"/>
          </p:nvPr>
        </p:nvSpPr>
        <p:spPr/>
        <p:txBody>
          <a:bodyPr/>
          <a:lstStyle/>
          <a:p>
            <a:r>
              <a:rPr lang="en-GB"/>
              <a:t>Le </a:t>
            </a:r>
            <a:r>
              <a:rPr lang="en-GB" err="1"/>
              <a:t>cas</a:t>
            </a:r>
            <a:r>
              <a:rPr lang="en-GB"/>
              <a:t> du cloud</a:t>
            </a:r>
          </a:p>
        </p:txBody>
      </p:sp>
      <p:sp>
        <p:nvSpPr>
          <p:cNvPr id="5" name="Text Placeholder 4">
            <a:extLst>
              <a:ext uri="{FF2B5EF4-FFF2-40B4-BE49-F238E27FC236}">
                <a16:creationId xmlns:a16="http://schemas.microsoft.com/office/drawing/2014/main" id="{90ADCEA5-DA19-4A9A-88C9-92C1615E11A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42483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3F7F6-8A91-49D1-BC5F-E0DC320D0486}"/>
              </a:ext>
            </a:extLst>
          </p:cNvPr>
          <p:cNvSpPr>
            <a:spLocks noGrp="1"/>
          </p:cNvSpPr>
          <p:nvPr>
            <p:ph type="title"/>
          </p:nvPr>
        </p:nvSpPr>
        <p:spPr/>
        <p:txBody>
          <a:bodyPr/>
          <a:lstStyle/>
          <a:p>
            <a:r>
              <a:rPr lang="en-GB"/>
              <a:t>VS on-premise</a:t>
            </a:r>
          </a:p>
        </p:txBody>
      </p:sp>
      <p:pic>
        <p:nvPicPr>
          <p:cNvPr id="1026" name="Picture 2">
            <a:extLst>
              <a:ext uri="{FF2B5EF4-FFF2-40B4-BE49-F238E27FC236}">
                <a16:creationId xmlns:a16="http://schemas.microsoft.com/office/drawing/2014/main" id="{6CC23E2F-61AC-5442-8D0D-BD25756F2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213"/>
            <a:ext cx="9144000" cy="504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1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F5899-DE1E-4FAA-AFDE-ABE89EC4A1CA}"/>
              </a:ext>
            </a:extLst>
          </p:cNvPr>
          <p:cNvSpPr>
            <a:spLocks noGrp="1"/>
          </p:cNvSpPr>
          <p:nvPr>
            <p:ph idx="1"/>
          </p:nvPr>
        </p:nvSpPr>
        <p:spPr/>
        <p:txBody>
          <a:bodyPr/>
          <a:lstStyle/>
          <a:p>
            <a:pPr marL="342900" indent="-342900">
              <a:buFont typeface="Arial" panose="020B0604020202020204" pitchFamily="34" charset="0"/>
              <a:buChar char="•"/>
            </a:pPr>
            <a:r>
              <a:rPr lang="en-GB"/>
              <a:t>Convention de </a:t>
            </a:r>
            <a:r>
              <a:rPr lang="en-GB" err="1"/>
              <a:t>nommage</a:t>
            </a:r>
            <a:endParaRPr lang="en-GB"/>
          </a:p>
          <a:p>
            <a:pPr marL="342900" indent="-342900">
              <a:buFont typeface="Arial" panose="020B0604020202020204" pitchFamily="34" charset="0"/>
              <a:buChar char="•"/>
            </a:pPr>
            <a:r>
              <a:rPr lang="en-GB"/>
              <a:t>Les </a:t>
            </a:r>
            <a:r>
              <a:rPr lang="en-GB" err="1"/>
              <a:t>clés</a:t>
            </a:r>
            <a:r>
              <a:rPr lang="en-GB"/>
              <a:t> </a:t>
            </a:r>
            <a:r>
              <a:rPr lang="en-GB" err="1"/>
              <a:t>d’accès</a:t>
            </a:r>
            <a:r>
              <a:rPr lang="en-GB"/>
              <a:t> ! </a:t>
            </a:r>
          </a:p>
          <a:p>
            <a:pPr marL="342900" indent="-342900">
              <a:buFont typeface="Arial" panose="020B0604020202020204" pitchFamily="34" charset="0"/>
              <a:buChar char="•"/>
            </a:pPr>
            <a:r>
              <a:rPr lang="en-GB"/>
              <a:t>IP </a:t>
            </a:r>
            <a:r>
              <a:rPr lang="en-GB" err="1"/>
              <a:t>publiques</a:t>
            </a:r>
            <a:endParaRPr lang="en-GB"/>
          </a:p>
          <a:p>
            <a:pPr marL="342900" indent="-342900">
              <a:buFont typeface="Arial" panose="020B0604020202020204" pitchFamily="34" charset="0"/>
              <a:buChar char="•"/>
            </a:pPr>
            <a:r>
              <a:rPr lang="en-GB"/>
              <a:t>Wizard au sein du </a:t>
            </a:r>
            <a:r>
              <a:rPr lang="en-GB" err="1"/>
              <a:t>portail</a:t>
            </a:r>
            <a:endParaRPr lang="en-GB"/>
          </a:p>
          <a:p>
            <a:pPr marL="342900" indent="-342900">
              <a:buFont typeface="Arial" panose="020B0604020202020204" pitchFamily="34" charset="0"/>
              <a:buChar char="•"/>
            </a:pPr>
            <a:r>
              <a:rPr lang="en-GB"/>
              <a:t>Non application / </a:t>
            </a:r>
            <a:r>
              <a:rPr lang="en-GB" err="1"/>
              <a:t>connaissance</a:t>
            </a:r>
            <a:r>
              <a:rPr lang="en-GB"/>
              <a:t> des cloud design patterns</a:t>
            </a:r>
          </a:p>
          <a:p>
            <a:pPr marL="342900" indent="-342900">
              <a:buFont typeface="Arial" panose="020B0604020202020204" pitchFamily="34" charset="0"/>
              <a:buChar char="•"/>
            </a:pPr>
            <a:r>
              <a:rPr lang="en-GB"/>
              <a:t>Et bien </a:t>
            </a:r>
            <a:r>
              <a:rPr lang="en-GB" err="1"/>
              <a:t>d’autres</a:t>
            </a:r>
            <a:r>
              <a:rPr lang="en-GB"/>
              <a:t> encore...</a:t>
            </a:r>
          </a:p>
        </p:txBody>
      </p:sp>
      <p:sp>
        <p:nvSpPr>
          <p:cNvPr id="3" name="Title 2">
            <a:extLst>
              <a:ext uri="{FF2B5EF4-FFF2-40B4-BE49-F238E27FC236}">
                <a16:creationId xmlns:a16="http://schemas.microsoft.com/office/drawing/2014/main" id="{44C38CDE-2FBB-457A-A4A8-376ECBEFED7F}"/>
              </a:ext>
            </a:extLst>
          </p:cNvPr>
          <p:cNvSpPr>
            <a:spLocks noGrp="1"/>
          </p:cNvSpPr>
          <p:nvPr>
            <p:ph type="title"/>
          </p:nvPr>
        </p:nvSpPr>
        <p:spPr/>
        <p:txBody>
          <a:bodyPr>
            <a:normAutofit/>
          </a:bodyPr>
          <a:lstStyle/>
          <a:p>
            <a:r>
              <a:rPr lang="en-GB"/>
              <a:t>Pas de communication = </a:t>
            </a:r>
            <a:r>
              <a:rPr lang="en-GB" err="1"/>
              <a:t>erreurs</a:t>
            </a:r>
            <a:r>
              <a:rPr lang="en-GB"/>
              <a:t> fatales</a:t>
            </a:r>
          </a:p>
        </p:txBody>
      </p:sp>
    </p:spTree>
    <p:extLst>
      <p:ext uri="{BB962C8B-B14F-4D97-AF65-F5344CB8AC3E}">
        <p14:creationId xmlns:p14="http://schemas.microsoft.com/office/powerpoint/2010/main" val="162020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3FD213C-19FA-2F4A-ADDC-1C75465FF49E}"/>
              </a:ext>
            </a:extLst>
          </p:cNvPr>
          <p:cNvPicPr>
            <a:picLocks noChangeAspect="1"/>
          </p:cNvPicPr>
          <p:nvPr/>
        </p:nvPicPr>
        <p:blipFill>
          <a:blip r:embed="rId2"/>
          <a:stretch>
            <a:fillRect/>
          </a:stretch>
        </p:blipFill>
        <p:spPr>
          <a:xfrm>
            <a:off x="4084113" y="2184640"/>
            <a:ext cx="3095482" cy="1101545"/>
          </a:xfrm>
          <a:prstGeom prst="rect">
            <a:avLst/>
          </a:prstGeom>
        </p:spPr>
      </p:pic>
      <p:pic>
        <p:nvPicPr>
          <p:cNvPr id="3" name="Image 2">
            <a:extLst>
              <a:ext uri="{FF2B5EF4-FFF2-40B4-BE49-F238E27FC236}">
                <a16:creationId xmlns:a16="http://schemas.microsoft.com/office/drawing/2014/main" id="{3F56CCBB-BB2E-2447-9375-C1A1BE840AC0}"/>
              </a:ext>
            </a:extLst>
          </p:cNvPr>
          <p:cNvPicPr>
            <a:picLocks noChangeAspect="1"/>
          </p:cNvPicPr>
          <p:nvPr/>
        </p:nvPicPr>
        <p:blipFill>
          <a:blip r:embed="rId3"/>
          <a:stretch>
            <a:fillRect/>
          </a:stretch>
        </p:blipFill>
        <p:spPr>
          <a:xfrm>
            <a:off x="1823733" y="990600"/>
            <a:ext cx="2857248" cy="2981693"/>
          </a:xfrm>
          <a:prstGeom prst="rect">
            <a:avLst/>
          </a:prstGeom>
        </p:spPr>
      </p:pic>
    </p:spTree>
    <p:extLst>
      <p:ext uri="{BB962C8B-B14F-4D97-AF65-F5344CB8AC3E}">
        <p14:creationId xmlns:p14="http://schemas.microsoft.com/office/powerpoint/2010/main" val="248750068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9397D-71B8-4143-8D2B-EE86B8638E7C}"/>
              </a:ext>
            </a:extLst>
          </p:cNvPr>
          <p:cNvSpPr>
            <a:spLocks noGrp="1"/>
          </p:cNvSpPr>
          <p:nvPr>
            <p:ph type="title"/>
          </p:nvPr>
        </p:nvSpPr>
        <p:spPr/>
        <p:txBody>
          <a:bodyPr/>
          <a:lstStyle/>
          <a:p>
            <a:r>
              <a:rPr lang="en-GB"/>
              <a:t>Demo</a:t>
            </a:r>
          </a:p>
        </p:txBody>
      </p:sp>
      <p:sp>
        <p:nvSpPr>
          <p:cNvPr id="5" name="Text Placeholder 4">
            <a:extLst>
              <a:ext uri="{FF2B5EF4-FFF2-40B4-BE49-F238E27FC236}">
                <a16:creationId xmlns:a16="http://schemas.microsoft.com/office/drawing/2014/main" id="{FA76FEF7-850D-4F5A-A9BB-9FEE3F80783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01406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ell phone&#10;&#10;Description automatically generated">
            <a:extLst>
              <a:ext uri="{FF2B5EF4-FFF2-40B4-BE49-F238E27FC236}">
                <a16:creationId xmlns:a16="http://schemas.microsoft.com/office/drawing/2014/main" id="{FC6DD00B-676E-5548-8FE9-9F080E108A42}"/>
              </a:ext>
            </a:extLst>
          </p:cNvPr>
          <p:cNvPicPr>
            <a:picLocks noChangeAspect="1"/>
          </p:cNvPicPr>
          <p:nvPr/>
        </p:nvPicPr>
        <p:blipFill>
          <a:blip r:embed="rId2"/>
          <a:stretch>
            <a:fillRect/>
          </a:stretch>
        </p:blipFill>
        <p:spPr>
          <a:xfrm>
            <a:off x="1381239" y="304800"/>
            <a:ext cx="6381522" cy="4688181"/>
          </a:xfrm>
          <a:prstGeom prst="rect">
            <a:avLst/>
          </a:prstGeom>
        </p:spPr>
      </p:pic>
    </p:spTree>
    <p:extLst>
      <p:ext uri="{BB962C8B-B14F-4D97-AF65-F5344CB8AC3E}">
        <p14:creationId xmlns:p14="http://schemas.microsoft.com/office/powerpoint/2010/main" val="202744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DAA124-982F-410A-BB09-BA3B1E4B3D41}"/>
              </a:ext>
            </a:extLst>
          </p:cNvPr>
          <p:cNvSpPr>
            <a:spLocks noGrp="1"/>
          </p:cNvSpPr>
          <p:nvPr>
            <p:ph idx="1"/>
          </p:nvPr>
        </p:nvSpPr>
        <p:spPr/>
        <p:txBody>
          <a:bodyPr/>
          <a:lstStyle/>
          <a:p>
            <a:r>
              <a:rPr lang="en-GB"/>
              <a:t>Le DevOps </a:t>
            </a:r>
            <a:r>
              <a:rPr lang="en-GB" err="1"/>
              <a:t>est</a:t>
            </a:r>
            <a:r>
              <a:rPr lang="en-GB"/>
              <a:t> </a:t>
            </a:r>
            <a:r>
              <a:rPr lang="en-GB" err="1"/>
              <a:t>une</a:t>
            </a:r>
            <a:r>
              <a:rPr lang="en-GB"/>
              <a:t> </a:t>
            </a:r>
            <a:r>
              <a:rPr lang="en-GB" err="1"/>
              <a:t>philosophie</a:t>
            </a:r>
            <a:r>
              <a:rPr lang="en-GB"/>
              <a:t> qui </a:t>
            </a:r>
            <a:r>
              <a:rPr lang="en-GB" err="1"/>
              <a:t>va</a:t>
            </a:r>
            <a:r>
              <a:rPr lang="en-GB"/>
              <a:t> bien au </a:t>
            </a:r>
            <a:r>
              <a:rPr lang="en-GB" err="1"/>
              <a:t>dela</a:t>
            </a:r>
            <a:r>
              <a:rPr lang="en-GB"/>
              <a:t> des process !</a:t>
            </a:r>
          </a:p>
          <a:p>
            <a:endParaRPr lang="en-GB"/>
          </a:p>
          <a:p>
            <a:r>
              <a:rPr lang="en-GB"/>
              <a:t>Le cloud </a:t>
            </a:r>
            <a:r>
              <a:rPr lang="en-GB" err="1"/>
              <a:t>nécessite</a:t>
            </a:r>
            <a:r>
              <a:rPr lang="en-GB"/>
              <a:t> </a:t>
            </a:r>
            <a:r>
              <a:rPr lang="en-GB" err="1"/>
              <a:t>une</a:t>
            </a:r>
            <a:r>
              <a:rPr lang="en-GB"/>
              <a:t> </a:t>
            </a:r>
            <a:r>
              <a:rPr lang="en-GB" err="1"/>
              <a:t>gouvernance</a:t>
            </a:r>
            <a:r>
              <a:rPr lang="en-GB"/>
              <a:t> et </a:t>
            </a:r>
            <a:r>
              <a:rPr lang="en-GB" err="1"/>
              <a:t>une</a:t>
            </a:r>
            <a:r>
              <a:rPr lang="en-GB"/>
              <a:t> </a:t>
            </a:r>
            <a:r>
              <a:rPr lang="en-GB" err="1"/>
              <a:t>coopération</a:t>
            </a:r>
            <a:r>
              <a:rPr lang="en-GB"/>
              <a:t> des dev et des ops…</a:t>
            </a:r>
          </a:p>
          <a:p>
            <a:endParaRPr lang="en-GB"/>
          </a:p>
          <a:p>
            <a:endParaRPr lang="en-GB"/>
          </a:p>
        </p:txBody>
      </p:sp>
      <p:sp>
        <p:nvSpPr>
          <p:cNvPr id="2" name="Title 1">
            <a:extLst>
              <a:ext uri="{FF2B5EF4-FFF2-40B4-BE49-F238E27FC236}">
                <a16:creationId xmlns:a16="http://schemas.microsoft.com/office/drawing/2014/main" id="{222E20DB-553E-4614-8D9F-57218E97613F}"/>
              </a:ext>
            </a:extLst>
          </p:cNvPr>
          <p:cNvSpPr>
            <a:spLocks noGrp="1"/>
          </p:cNvSpPr>
          <p:nvPr>
            <p:ph type="title"/>
          </p:nvPr>
        </p:nvSpPr>
        <p:spPr/>
        <p:txBody>
          <a:bodyPr/>
          <a:lstStyle/>
          <a:p>
            <a:r>
              <a:rPr lang="en-GB"/>
              <a:t>Conclusion</a:t>
            </a:r>
          </a:p>
        </p:txBody>
      </p:sp>
      <p:pic>
        <p:nvPicPr>
          <p:cNvPr id="3" name="Picture 2">
            <a:extLst>
              <a:ext uri="{FF2B5EF4-FFF2-40B4-BE49-F238E27FC236}">
                <a16:creationId xmlns:a16="http://schemas.microsoft.com/office/drawing/2014/main" id="{0F09959E-F646-0241-9779-B4E796238782}"/>
              </a:ext>
            </a:extLst>
          </p:cNvPr>
          <p:cNvPicPr>
            <a:picLocks noChangeAspect="1"/>
          </p:cNvPicPr>
          <p:nvPr/>
        </p:nvPicPr>
        <p:blipFill>
          <a:blip r:embed="rId3"/>
          <a:stretch>
            <a:fillRect/>
          </a:stretch>
        </p:blipFill>
        <p:spPr>
          <a:xfrm>
            <a:off x="4248150" y="2472265"/>
            <a:ext cx="4267200" cy="2397391"/>
          </a:xfrm>
          <a:prstGeom prst="rect">
            <a:avLst/>
          </a:prstGeom>
        </p:spPr>
      </p:pic>
    </p:spTree>
    <p:extLst>
      <p:ext uri="{BB962C8B-B14F-4D97-AF65-F5344CB8AC3E}">
        <p14:creationId xmlns:p14="http://schemas.microsoft.com/office/powerpoint/2010/main" val="148196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D5527-8381-4767-922F-0CB9971E1EA4}"/>
              </a:ext>
            </a:extLst>
          </p:cNvPr>
          <p:cNvSpPr>
            <a:spLocks noGrp="1"/>
          </p:cNvSpPr>
          <p:nvPr>
            <p:ph type="ctrTitle"/>
          </p:nvPr>
        </p:nvSpPr>
        <p:spPr/>
        <p:txBody>
          <a:bodyPr/>
          <a:lstStyle/>
          <a:p>
            <a:pPr algn="l"/>
            <a:r>
              <a:rPr lang="fr-FR"/>
              <a:t>Suivez nous !</a:t>
            </a:r>
          </a:p>
        </p:txBody>
      </p:sp>
      <p:sp>
        <p:nvSpPr>
          <p:cNvPr id="4" name="Sous-titre 3">
            <a:extLst>
              <a:ext uri="{FF2B5EF4-FFF2-40B4-BE49-F238E27FC236}">
                <a16:creationId xmlns:a16="http://schemas.microsoft.com/office/drawing/2014/main" id="{0502F392-C1B4-47D5-87B6-58381308556C}"/>
              </a:ext>
            </a:extLst>
          </p:cNvPr>
          <p:cNvSpPr>
            <a:spLocks noGrp="1"/>
          </p:cNvSpPr>
          <p:nvPr>
            <p:ph type="subTitle" idx="1"/>
          </p:nvPr>
        </p:nvSpPr>
        <p:spPr/>
        <p:txBody>
          <a:bodyPr>
            <a:normAutofit/>
          </a:bodyPr>
          <a:lstStyle/>
          <a:p>
            <a:pPr algn="l"/>
            <a:r>
              <a:rPr lang="fr-FR" sz="2200" b="1" err="1"/>
              <a:t>Tweetez</a:t>
            </a:r>
            <a:r>
              <a:rPr lang="fr-FR" sz="2200" b="1"/>
              <a:t> !</a:t>
            </a:r>
          </a:p>
          <a:p>
            <a:pPr lvl="1" algn="l"/>
            <a:endParaRPr lang="fr-FR" i="1"/>
          </a:p>
          <a:p>
            <a:pPr lvl="1" algn="l"/>
            <a:r>
              <a:rPr lang="fr-FR" i="1"/>
              <a:t>Je suis au #</a:t>
            </a:r>
            <a:r>
              <a:rPr lang="fr-FR" i="1" err="1"/>
              <a:t>MSReBUILD</a:t>
            </a:r>
            <a:r>
              <a:rPr lang="fr-FR" i="1"/>
              <a:t> avec @speaker</a:t>
            </a:r>
            <a:br>
              <a:rPr lang="fr-FR" i="1"/>
            </a:br>
            <a:r>
              <a:rPr lang="fr-FR" i="1"/>
              <a:t>@</a:t>
            </a:r>
            <a:r>
              <a:rPr lang="fr-FR" i="1" err="1"/>
              <a:t>Nantesfr</a:t>
            </a:r>
            <a:r>
              <a:rPr lang="fr-FR" i="1"/>
              <a:t> @</a:t>
            </a:r>
            <a:r>
              <a:rPr lang="fr-FR" i="1" err="1"/>
              <a:t>Communautesms</a:t>
            </a:r>
            <a:endParaRPr lang="fr-FR" i="1"/>
          </a:p>
        </p:txBody>
      </p:sp>
      <p:pic>
        <p:nvPicPr>
          <p:cNvPr id="13" name="Image 12">
            <a:hlinkClick r:id="rId2"/>
            <a:extLst>
              <a:ext uri="{FF2B5EF4-FFF2-40B4-BE49-F238E27FC236}">
                <a16:creationId xmlns:a16="http://schemas.microsoft.com/office/drawing/2014/main" id="{F0D4EFDD-2544-4727-AD49-AB3B1FD59109}"/>
              </a:ext>
            </a:extLst>
          </p:cNvPr>
          <p:cNvPicPr>
            <a:picLocks noChangeAspect="1"/>
          </p:cNvPicPr>
          <p:nvPr/>
        </p:nvPicPr>
        <p:blipFill>
          <a:blip r:embed="rId3"/>
          <a:stretch>
            <a:fillRect/>
          </a:stretch>
        </p:blipFill>
        <p:spPr>
          <a:xfrm>
            <a:off x="5907629" y="2105025"/>
            <a:ext cx="466725" cy="466725"/>
          </a:xfrm>
          <a:prstGeom prst="rect">
            <a:avLst/>
          </a:prstGeom>
        </p:spPr>
      </p:pic>
      <p:pic>
        <p:nvPicPr>
          <p:cNvPr id="14" name="Image 13">
            <a:hlinkClick r:id="rId4"/>
            <a:extLst>
              <a:ext uri="{FF2B5EF4-FFF2-40B4-BE49-F238E27FC236}">
                <a16:creationId xmlns:a16="http://schemas.microsoft.com/office/drawing/2014/main" id="{6B7C124C-2C99-41A1-AFCD-E5CA2835FD0F}"/>
              </a:ext>
            </a:extLst>
          </p:cNvPr>
          <p:cNvPicPr>
            <a:picLocks noChangeAspect="1"/>
          </p:cNvPicPr>
          <p:nvPr/>
        </p:nvPicPr>
        <p:blipFill>
          <a:blip r:embed="rId5"/>
          <a:stretch>
            <a:fillRect/>
          </a:stretch>
        </p:blipFill>
        <p:spPr>
          <a:xfrm>
            <a:off x="6620551" y="2105025"/>
            <a:ext cx="466725" cy="466725"/>
          </a:xfrm>
          <a:prstGeom prst="rect">
            <a:avLst/>
          </a:prstGeom>
        </p:spPr>
      </p:pic>
      <p:pic>
        <p:nvPicPr>
          <p:cNvPr id="15" name="Image 14">
            <a:hlinkClick r:id="rId6"/>
            <a:extLst>
              <a:ext uri="{FF2B5EF4-FFF2-40B4-BE49-F238E27FC236}">
                <a16:creationId xmlns:a16="http://schemas.microsoft.com/office/drawing/2014/main" id="{2647CE69-FB58-45E8-82AA-E5644569725A}"/>
              </a:ext>
            </a:extLst>
          </p:cNvPr>
          <p:cNvPicPr>
            <a:picLocks noChangeAspect="1"/>
          </p:cNvPicPr>
          <p:nvPr/>
        </p:nvPicPr>
        <p:blipFill>
          <a:blip r:embed="rId7"/>
          <a:stretch>
            <a:fillRect/>
          </a:stretch>
        </p:blipFill>
        <p:spPr>
          <a:xfrm>
            <a:off x="7333473" y="2105024"/>
            <a:ext cx="466725" cy="466725"/>
          </a:xfrm>
          <a:prstGeom prst="rect">
            <a:avLst/>
          </a:prstGeom>
        </p:spPr>
      </p:pic>
      <p:sp>
        <p:nvSpPr>
          <p:cNvPr id="11" name="Rectangle 10">
            <a:extLst>
              <a:ext uri="{FF2B5EF4-FFF2-40B4-BE49-F238E27FC236}">
                <a16:creationId xmlns:a16="http://schemas.microsoft.com/office/drawing/2014/main" id="{E137760E-5021-47BB-B56A-F7777B177F32}"/>
              </a:ext>
            </a:extLst>
          </p:cNvPr>
          <p:cNvSpPr/>
          <p:nvPr/>
        </p:nvSpPr>
        <p:spPr>
          <a:xfrm>
            <a:off x="6303922" y="2690161"/>
            <a:ext cx="1273105" cy="307777"/>
          </a:xfrm>
          <a:prstGeom prst="rect">
            <a:avLst/>
          </a:prstGeom>
        </p:spPr>
        <p:txBody>
          <a:bodyPr wrap="none">
            <a:spAutoFit/>
          </a:bodyPr>
          <a:lstStyle/>
          <a:p>
            <a:r>
              <a:rPr lang="fr-FR" i="1">
                <a:solidFill>
                  <a:schemeClr val="tx1"/>
                </a:solidFill>
                <a:latin typeface="+mn-lt"/>
              </a:rPr>
              <a:t>@</a:t>
            </a:r>
            <a:r>
              <a:rPr lang="fr-FR" i="1" err="1">
                <a:solidFill>
                  <a:schemeClr val="tx1"/>
                </a:solidFill>
                <a:latin typeface="+mn-lt"/>
              </a:rPr>
              <a:t>MSReBUILD</a:t>
            </a:r>
            <a:endParaRPr lang="fr-FR">
              <a:solidFill>
                <a:schemeClr val="tx1"/>
              </a:solidFill>
              <a:latin typeface="+mn-lt"/>
            </a:endParaRPr>
          </a:p>
        </p:txBody>
      </p:sp>
    </p:spTree>
    <p:extLst>
      <p:ext uri="{BB962C8B-B14F-4D97-AF65-F5344CB8AC3E}">
        <p14:creationId xmlns:p14="http://schemas.microsoft.com/office/powerpoint/2010/main" val="140308532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6E0BEDE8-4CD1-430E-B741-C35E15EDE8BA}"/>
              </a:ext>
            </a:extLst>
          </p:cNvPr>
          <p:cNvPicPr>
            <a:picLocks noChangeAspect="1"/>
          </p:cNvPicPr>
          <p:nvPr/>
        </p:nvPicPr>
        <p:blipFill>
          <a:blip r:embed="rId2"/>
          <a:stretch>
            <a:fillRect/>
          </a:stretch>
        </p:blipFill>
        <p:spPr>
          <a:xfrm>
            <a:off x="6145608" y="2503806"/>
            <a:ext cx="2448401" cy="747027"/>
          </a:xfrm>
          <a:prstGeom prst="rect">
            <a:avLst/>
          </a:prstGeom>
        </p:spPr>
      </p:pic>
      <p:pic>
        <p:nvPicPr>
          <p:cNvPr id="17" name="Image 16">
            <a:extLst>
              <a:ext uri="{FF2B5EF4-FFF2-40B4-BE49-F238E27FC236}">
                <a16:creationId xmlns:a16="http://schemas.microsoft.com/office/drawing/2014/main" id="{5A9AD2DB-38BD-4A8B-A92B-234D3D97844B}"/>
              </a:ext>
            </a:extLst>
          </p:cNvPr>
          <p:cNvPicPr>
            <a:picLocks noChangeAspect="1"/>
          </p:cNvPicPr>
          <p:nvPr/>
        </p:nvPicPr>
        <p:blipFill>
          <a:blip r:embed="rId3"/>
          <a:stretch>
            <a:fillRect/>
          </a:stretch>
        </p:blipFill>
        <p:spPr>
          <a:xfrm>
            <a:off x="3336741" y="3945605"/>
            <a:ext cx="3083962" cy="622961"/>
          </a:xfrm>
          <a:prstGeom prst="rect">
            <a:avLst/>
          </a:prstGeom>
        </p:spPr>
      </p:pic>
      <p:pic>
        <p:nvPicPr>
          <p:cNvPr id="19" name="Image 18">
            <a:extLst>
              <a:ext uri="{FF2B5EF4-FFF2-40B4-BE49-F238E27FC236}">
                <a16:creationId xmlns:a16="http://schemas.microsoft.com/office/drawing/2014/main" id="{738EE0F4-E91E-4E58-AE57-0D16977001AD}"/>
              </a:ext>
            </a:extLst>
          </p:cNvPr>
          <p:cNvPicPr>
            <a:picLocks noChangeAspect="1"/>
          </p:cNvPicPr>
          <p:nvPr/>
        </p:nvPicPr>
        <p:blipFill>
          <a:blip r:embed="rId4"/>
          <a:stretch>
            <a:fillRect/>
          </a:stretch>
        </p:blipFill>
        <p:spPr>
          <a:xfrm>
            <a:off x="394194" y="1214075"/>
            <a:ext cx="2247102" cy="988725"/>
          </a:xfrm>
          <a:prstGeom prst="rect">
            <a:avLst/>
          </a:prstGeom>
        </p:spPr>
      </p:pic>
      <p:pic>
        <p:nvPicPr>
          <p:cNvPr id="21" name="Image 20">
            <a:extLst>
              <a:ext uri="{FF2B5EF4-FFF2-40B4-BE49-F238E27FC236}">
                <a16:creationId xmlns:a16="http://schemas.microsoft.com/office/drawing/2014/main" id="{F409048C-ABA4-4B86-84BD-8E98201BDEC4}"/>
              </a:ext>
            </a:extLst>
          </p:cNvPr>
          <p:cNvPicPr>
            <a:picLocks noChangeAspect="1"/>
          </p:cNvPicPr>
          <p:nvPr/>
        </p:nvPicPr>
        <p:blipFill rotWithShape="1">
          <a:blip r:embed="rId5"/>
          <a:srcRect l="27527" r="27526"/>
          <a:stretch/>
        </p:blipFill>
        <p:spPr>
          <a:xfrm>
            <a:off x="533367" y="2333813"/>
            <a:ext cx="1262590" cy="1090564"/>
          </a:xfrm>
          <a:prstGeom prst="rect">
            <a:avLst/>
          </a:prstGeom>
        </p:spPr>
      </p:pic>
      <p:pic>
        <p:nvPicPr>
          <p:cNvPr id="22" name="Image 21">
            <a:extLst>
              <a:ext uri="{FF2B5EF4-FFF2-40B4-BE49-F238E27FC236}">
                <a16:creationId xmlns:a16="http://schemas.microsoft.com/office/drawing/2014/main" id="{2D59EA89-7A89-4D41-9928-830FC0A1B3F0}"/>
              </a:ext>
            </a:extLst>
          </p:cNvPr>
          <p:cNvPicPr>
            <a:picLocks noChangeAspect="1"/>
          </p:cNvPicPr>
          <p:nvPr/>
        </p:nvPicPr>
        <p:blipFill rotWithShape="1">
          <a:blip r:embed="rId6"/>
          <a:srcRect t="20583" b="18482"/>
          <a:stretch/>
        </p:blipFill>
        <p:spPr>
          <a:xfrm>
            <a:off x="2505866" y="2382070"/>
            <a:ext cx="3299286" cy="988725"/>
          </a:xfrm>
          <a:prstGeom prst="rect">
            <a:avLst/>
          </a:prstGeom>
        </p:spPr>
      </p:pic>
      <p:sp>
        <p:nvSpPr>
          <p:cNvPr id="23" name="Titre 1">
            <a:extLst>
              <a:ext uri="{FF2B5EF4-FFF2-40B4-BE49-F238E27FC236}">
                <a16:creationId xmlns:a16="http://schemas.microsoft.com/office/drawing/2014/main" id="{B8999B89-DFA5-457C-A40A-BCBF08A1B819}"/>
              </a:ext>
            </a:extLst>
          </p:cNvPr>
          <p:cNvSpPr>
            <a:spLocks noGrp="1"/>
          </p:cNvSpPr>
          <p:nvPr>
            <p:ph type="title"/>
          </p:nvPr>
        </p:nvSpPr>
        <p:spPr/>
        <p:txBody>
          <a:bodyPr/>
          <a:lstStyle/>
          <a:p>
            <a:r>
              <a:rPr lang="fr-FR"/>
              <a:t>Merci à nos sponsors !</a:t>
            </a:r>
          </a:p>
        </p:txBody>
      </p:sp>
      <p:pic>
        <p:nvPicPr>
          <p:cNvPr id="24" name="Picture 3" descr="Image result for yealink logo">
            <a:extLst>
              <a:ext uri="{FF2B5EF4-FFF2-40B4-BE49-F238E27FC236}">
                <a16:creationId xmlns:a16="http://schemas.microsoft.com/office/drawing/2014/main" id="{4EC62E54-9A62-4616-A866-E3FDF435CE68}"/>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85781" y="3520552"/>
            <a:ext cx="2423718" cy="128861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8D59066F-82ED-4BB8-9ED3-8A6D1FCCFEB8}"/>
              </a:ext>
            </a:extLst>
          </p:cNvPr>
          <p:cNvPicPr>
            <a:picLocks noChangeAspect="1"/>
          </p:cNvPicPr>
          <p:nvPr/>
        </p:nvPicPr>
        <p:blipFill>
          <a:blip r:embed="rId8"/>
          <a:stretch>
            <a:fillRect/>
          </a:stretch>
        </p:blipFill>
        <p:spPr>
          <a:xfrm>
            <a:off x="5338922" y="1291113"/>
            <a:ext cx="3806807" cy="683533"/>
          </a:xfrm>
          <a:prstGeom prst="rect">
            <a:avLst/>
          </a:prstGeom>
        </p:spPr>
      </p:pic>
      <p:pic>
        <p:nvPicPr>
          <p:cNvPr id="2" name="Image 2" descr="Une image contenant graphiques vectoriels&#10;&#10;Description générée avec un niveau de confiance élevé">
            <a:extLst>
              <a:ext uri="{FF2B5EF4-FFF2-40B4-BE49-F238E27FC236}">
                <a16:creationId xmlns:a16="http://schemas.microsoft.com/office/drawing/2014/main" id="{D9DA12FF-F22E-427A-9310-B861416C980E}"/>
              </a:ext>
            </a:extLst>
          </p:cNvPr>
          <p:cNvPicPr>
            <a:picLocks noChangeAspect="1"/>
          </p:cNvPicPr>
          <p:nvPr/>
        </p:nvPicPr>
        <p:blipFill>
          <a:blip r:embed="rId9"/>
          <a:stretch>
            <a:fillRect/>
          </a:stretch>
        </p:blipFill>
        <p:spPr>
          <a:xfrm>
            <a:off x="2739911" y="1321348"/>
            <a:ext cx="2192258" cy="880869"/>
          </a:xfrm>
          <a:prstGeom prst="rect">
            <a:avLst/>
          </a:prstGeom>
        </p:spPr>
      </p:pic>
      <p:pic>
        <p:nvPicPr>
          <p:cNvPr id="4" name="Graphique 4">
            <a:extLst>
              <a:ext uri="{FF2B5EF4-FFF2-40B4-BE49-F238E27FC236}">
                <a16:creationId xmlns:a16="http://schemas.microsoft.com/office/drawing/2014/main" id="{D5B6E1AC-770F-4B45-BCB5-9B4377B6FB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1019" y="3778446"/>
            <a:ext cx="2743200" cy="884039"/>
          </a:xfrm>
          <a:prstGeom prst="rect">
            <a:avLst/>
          </a:prstGeom>
        </p:spPr>
      </p:pic>
    </p:spTree>
    <p:extLst>
      <p:ext uri="{BB962C8B-B14F-4D97-AF65-F5344CB8AC3E}">
        <p14:creationId xmlns:p14="http://schemas.microsoft.com/office/powerpoint/2010/main" val="71916909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B1F2CC-5040-4E16-BDB4-0E8A3F0C2C44}"/>
              </a:ext>
            </a:extLst>
          </p:cNvPr>
          <p:cNvSpPr>
            <a:spLocks noGrp="1"/>
          </p:cNvSpPr>
          <p:nvPr>
            <p:ph type="title"/>
          </p:nvPr>
        </p:nvSpPr>
        <p:spPr/>
        <p:txBody>
          <a:bodyPr/>
          <a:lstStyle/>
          <a:p>
            <a:r>
              <a:rPr lang="fr-FR"/>
              <a:t>Dev et Ops dans le cloud : faites l’💖 pas la 🔫</a:t>
            </a:r>
          </a:p>
        </p:txBody>
      </p:sp>
      <p:sp>
        <p:nvSpPr>
          <p:cNvPr id="5" name="Sous-titre 4">
            <a:extLst>
              <a:ext uri="{FF2B5EF4-FFF2-40B4-BE49-F238E27FC236}">
                <a16:creationId xmlns:a16="http://schemas.microsoft.com/office/drawing/2014/main" id="{8AC0311F-94E5-4B7B-80B2-FE7AB70701A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4926715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sing for the camera&#10;&#10;Description automatically generated">
            <a:extLst>
              <a:ext uri="{FF2B5EF4-FFF2-40B4-BE49-F238E27FC236}">
                <a16:creationId xmlns:a16="http://schemas.microsoft.com/office/drawing/2014/main" id="{CA5A4923-05A6-4755-9133-BB7426F27990}"/>
              </a:ext>
            </a:extLst>
          </p:cNvPr>
          <p:cNvPicPr>
            <a:picLocks noChangeAspect="1"/>
          </p:cNvPicPr>
          <p:nvPr/>
        </p:nvPicPr>
        <p:blipFill>
          <a:blip r:embed="rId2"/>
          <a:stretch>
            <a:fillRect/>
          </a:stretch>
        </p:blipFill>
        <p:spPr>
          <a:xfrm>
            <a:off x="1095869" y="414028"/>
            <a:ext cx="3810000" cy="3810000"/>
          </a:xfrm>
          <a:prstGeom prst="rect">
            <a:avLst/>
          </a:prstGeom>
        </p:spPr>
      </p:pic>
      <p:sp>
        <p:nvSpPr>
          <p:cNvPr id="2" name="Titre 1">
            <a:extLst>
              <a:ext uri="{FF2B5EF4-FFF2-40B4-BE49-F238E27FC236}">
                <a16:creationId xmlns:a16="http://schemas.microsoft.com/office/drawing/2014/main" id="{88CDED96-9FB1-4062-BA9F-0404BCBC43B6}"/>
              </a:ext>
            </a:extLst>
          </p:cNvPr>
          <p:cNvSpPr>
            <a:spLocks noGrp="1"/>
          </p:cNvSpPr>
          <p:nvPr>
            <p:ph type="title"/>
          </p:nvPr>
        </p:nvSpPr>
        <p:spPr/>
        <p:txBody>
          <a:bodyPr/>
          <a:lstStyle/>
          <a:p>
            <a:r>
              <a:rPr lang="fr-FR"/>
              <a:t>Félix Billon </a:t>
            </a:r>
          </a:p>
        </p:txBody>
      </p:sp>
      <p:sp>
        <p:nvSpPr>
          <p:cNvPr id="4" name="Espace réservé du texte 3">
            <a:extLst>
              <a:ext uri="{FF2B5EF4-FFF2-40B4-BE49-F238E27FC236}">
                <a16:creationId xmlns:a16="http://schemas.microsoft.com/office/drawing/2014/main" id="{66575A0E-7706-4A2E-9682-95408EF49CD9}"/>
              </a:ext>
            </a:extLst>
          </p:cNvPr>
          <p:cNvSpPr>
            <a:spLocks noGrp="1"/>
          </p:cNvSpPr>
          <p:nvPr>
            <p:ph type="body" sz="half" idx="2"/>
          </p:nvPr>
        </p:nvSpPr>
        <p:spPr>
          <a:xfrm>
            <a:off x="4088266" y="2151039"/>
            <a:ext cx="4133938" cy="867930"/>
          </a:xfrm>
        </p:spPr>
        <p:txBody>
          <a:bodyPr/>
          <a:lstStyle/>
          <a:p>
            <a:r>
              <a:rPr lang="fr-FR"/>
              <a:t>Freelance, MVP Microsoft, membre de la communautés </a:t>
            </a:r>
            <a:r>
              <a:rPr lang="fr-FR" err="1"/>
              <a:t>aOS</a:t>
            </a:r>
            <a:r>
              <a:rPr lang="fr-FR"/>
              <a:t> et co-organisateur du </a:t>
            </a:r>
            <a:r>
              <a:rPr lang="fr-FR" err="1"/>
              <a:t>meetup</a:t>
            </a:r>
            <a:r>
              <a:rPr lang="fr-FR"/>
              <a:t> Paris TypeScript. Consultant indépendant en tant que spécialiste dans le développement Web.</a:t>
            </a:r>
          </a:p>
        </p:txBody>
      </p:sp>
    </p:spTree>
    <p:extLst>
      <p:ext uri="{BB962C8B-B14F-4D97-AF65-F5344CB8AC3E}">
        <p14:creationId xmlns:p14="http://schemas.microsoft.com/office/powerpoint/2010/main" val="41768652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Ã©sultat de recherche d'images pour &quot;yoann guillo&quot;">
            <a:extLst>
              <a:ext uri="{FF2B5EF4-FFF2-40B4-BE49-F238E27FC236}">
                <a16:creationId xmlns:a16="http://schemas.microsoft.com/office/drawing/2014/main" id="{2A456B01-2205-4D99-8255-775E055E2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03" y="58816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100F1B4-AC01-4631-8747-1CF4E0598074}"/>
              </a:ext>
            </a:extLst>
          </p:cNvPr>
          <p:cNvSpPr>
            <a:spLocks noGrp="1"/>
          </p:cNvSpPr>
          <p:nvPr>
            <p:ph type="title"/>
          </p:nvPr>
        </p:nvSpPr>
        <p:spPr/>
        <p:txBody>
          <a:bodyPr/>
          <a:lstStyle/>
          <a:p>
            <a:r>
              <a:rPr lang="en-GB" err="1"/>
              <a:t>Yoann</a:t>
            </a:r>
            <a:r>
              <a:rPr lang="en-GB"/>
              <a:t> </a:t>
            </a:r>
            <a:r>
              <a:rPr lang="en-GB" err="1"/>
              <a:t>Guillo</a:t>
            </a:r>
            <a:endParaRPr lang="en-GB"/>
          </a:p>
        </p:txBody>
      </p:sp>
      <p:sp>
        <p:nvSpPr>
          <p:cNvPr id="4" name="Text Placeholder 3">
            <a:extLst>
              <a:ext uri="{FF2B5EF4-FFF2-40B4-BE49-F238E27FC236}">
                <a16:creationId xmlns:a16="http://schemas.microsoft.com/office/drawing/2014/main" id="{BE4DCF32-0E0A-4426-BA99-97FF97F39C9F}"/>
              </a:ext>
            </a:extLst>
          </p:cNvPr>
          <p:cNvSpPr>
            <a:spLocks noGrp="1"/>
          </p:cNvSpPr>
          <p:nvPr>
            <p:ph type="body" sz="half" idx="2"/>
          </p:nvPr>
        </p:nvSpPr>
        <p:spPr>
          <a:xfrm>
            <a:off x="4088266" y="2151039"/>
            <a:ext cx="4133938" cy="867930"/>
          </a:xfrm>
        </p:spPr>
        <p:txBody>
          <a:bodyPr/>
          <a:lstStyle/>
          <a:p>
            <a:r>
              <a:rPr lang="fr-FR"/>
              <a:t>Freelance, MVP Microsoft Azure, membre de la communautés </a:t>
            </a:r>
            <a:r>
              <a:rPr lang="fr-FR" err="1"/>
              <a:t>aOS</a:t>
            </a:r>
            <a:r>
              <a:rPr lang="fr-FR"/>
              <a:t> et co-organisateur du Microsoft User Group Rennes. Consultant indépendant en tant que Cloud Architect.</a:t>
            </a:r>
          </a:p>
        </p:txBody>
      </p:sp>
    </p:spTree>
    <p:extLst>
      <p:ext uri="{BB962C8B-B14F-4D97-AF65-F5344CB8AC3E}">
        <p14:creationId xmlns:p14="http://schemas.microsoft.com/office/powerpoint/2010/main" val="180503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6A9F718B-B6B0-4E61-AF92-29EA846EBAE5}"/>
              </a:ext>
            </a:extLst>
          </p:cNvPr>
          <p:cNvSpPr>
            <a:spLocks noGrp="1"/>
          </p:cNvSpPr>
          <p:nvPr>
            <p:ph idx="1"/>
          </p:nvPr>
        </p:nvSpPr>
        <p:spPr/>
        <p:txBody>
          <a:bodyPr vert="horz" lIns="91440" tIns="45720" rIns="91440" bIns="45720" rtlCol="0" anchor="t">
            <a:normAutofit/>
          </a:bodyPr>
          <a:lstStyle/>
          <a:p>
            <a:pPr marL="342900" indent="-342900">
              <a:buFont typeface="Arial" panose="020B0604020202020204" pitchFamily="34" charset="0"/>
              <a:buChar char="•"/>
            </a:pPr>
            <a:r>
              <a:rPr lang="fr-FR"/>
              <a:t>DevOps ?</a:t>
            </a:r>
          </a:p>
          <a:p>
            <a:pPr marL="342900" indent="-342900">
              <a:buFont typeface="Arial" panose="020B0604020202020204" pitchFamily="34" charset="0"/>
              <a:buChar char="•"/>
            </a:pPr>
            <a:r>
              <a:rPr lang="fr-FR"/>
              <a:t>Le cas du cloud</a:t>
            </a:r>
          </a:p>
          <a:p>
            <a:pPr marL="342900" indent="-342900">
              <a:buFont typeface="Arial" panose="020B0604020202020204" pitchFamily="34" charset="0"/>
              <a:buChar char="•"/>
            </a:pPr>
            <a:r>
              <a:rPr lang="fr-FR" err="1"/>
              <a:t>Demo</a:t>
            </a:r>
            <a:r>
              <a:rPr lang="fr-FR"/>
              <a:t> TIME !</a:t>
            </a:r>
          </a:p>
        </p:txBody>
      </p:sp>
      <p:sp>
        <p:nvSpPr>
          <p:cNvPr id="2" name="Title 1"/>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04881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C778DB-0F46-40DD-B178-12BF0CF15504}"/>
              </a:ext>
            </a:extLst>
          </p:cNvPr>
          <p:cNvSpPr>
            <a:spLocks noGrp="1"/>
          </p:cNvSpPr>
          <p:nvPr>
            <p:ph type="title"/>
          </p:nvPr>
        </p:nvSpPr>
        <p:spPr/>
        <p:txBody>
          <a:bodyPr/>
          <a:lstStyle/>
          <a:p>
            <a:r>
              <a:rPr lang="en-GB"/>
              <a:t>DevOps ?</a:t>
            </a:r>
          </a:p>
        </p:txBody>
      </p:sp>
      <p:sp>
        <p:nvSpPr>
          <p:cNvPr id="5" name="Text Placeholder 4">
            <a:extLst>
              <a:ext uri="{FF2B5EF4-FFF2-40B4-BE49-F238E27FC236}">
                <a16:creationId xmlns:a16="http://schemas.microsoft.com/office/drawing/2014/main" id="{818798B0-A434-4FD5-A501-BA49CDC8E86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64650415"/>
      </p:ext>
    </p:extLst>
  </p:cSld>
  <p:clrMapOvr>
    <a:masterClrMapping/>
  </p:clrMapOvr>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S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S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B3A2C32D32E84A8D9A5363CCDCED59" ma:contentTypeVersion="7" ma:contentTypeDescription="Crée un document." ma:contentTypeScope="" ma:versionID="da8cb53ee9637239b6d09a9ed4e385e3">
  <xsd:schema xmlns:xsd="http://www.w3.org/2001/XMLSchema" xmlns:xs="http://www.w3.org/2001/XMLSchema" xmlns:p="http://schemas.microsoft.com/office/2006/metadata/properties" xmlns:ns2="caeef780-b79a-4588-933e-3a2b2b862b03" targetNamespace="http://schemas.microsoft.com/office/2006/metadata/properties" ma:root="true" ma:fieldsID="4f5f47e7fcd30444c6207d380977d0a0" ns2:_="">
    <xsd:import namespace="caeef780-b79a-4588-933e-3a2b2b862b0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ef780-b79a-4588-933e-3a2b2b862b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036D5-2619-4897-AFB8-581364D39422}">
  <ds:schemaRefs>
    <ds:schemaRef ds:uri="caeef780-b79a-4588-933e-3a2b2b862b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25B888-302C-4E8A-A36A-C93480B86E8C}">
  <ds:schemaRefs>
    <ds:schemaRef ds:uri="caeef780-b79a-4588-933e-3a2b2b862b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6841D19-53D7-4E07-B04C-95518235FD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22</Slides>
  <Notes>9</Notes>
  <HiddenSlides>1</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1_Thème Office</vt:lpstr>
      <vt:lpstr>Thème Office</vt:lpstr>
      <vt:lpstr>PowerPoint Presentation</vt:lpstr>
      <vt:lpstr>PowerPoint Presentation</vt:lpstr>
      <vt:lpstr>Suivez nous !</vt:lpstr>
      <vt:lpstr>Merci à nos sponsors !</vt:lpstr>
      <vt:lpstr>Dev et Ops dans le cloud : faites l’💖 pas la 🔫</vt:lpstr>
      <vt:lpstr>Félix Billon </vt:lpstr>
      <vt:lpstr>Yoann Guillo</vt:lpstr>
      <vt:lpstr>Agenda</vt:lpstr>
      <vt:lpstr>DevOps ?</vt:lpstr>
      <vt:lpstr>Les Dev vue par les Ops</vt:lpstr>
      <vt:lpstr>Les Ops vue par les Dev</vt:lpstr>
      <vt:lpstr>Le DevOps n’est pas…</vt:lpstr>
      <vt:lpstr>Le DevOps c’est…</vt:lpstr>
      <vt:lpstr>People</vt:lpstr>
      <vt:lpstr>Process</vt:lpstr>
      <vt:lpstr> </vt:lpstr>
      <vt:lpstr>Le cas du cloud</vt:lpstr>
      <vt:lpstr>VS on-premise</vt:lpstr>
      <vt:lpstr>Pas de communication = erreurs fatales</vt:lpstr>
      <vt:lpstr>Demo</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Merci à nos sponsors</dc:title>
  <dc:creator>Kevin TRELOHAN</dc:creator>
  <cp:revision>1</cp:revision>
  <dcterms:modified xsi:type="dcterms:W3CDTF">2019-10-01T19:13:59Z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0x0101006BB3A2C32D32E84A8D9A5363CCDCED59</vt:lpwstr>
  </property>
  <property fmtid="{D5CDD505-2E9C-101B-9397-08002B2CF9AE}" pid="3" name="Order">
    <vt:r8>41900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dlc_DocIdItemGuid">
    <vt:lpwstr>11fd0b89-0d08-41ce-b75d-f2003c5e715e</vt:lpwstr>
  </property>
</Properties>
</file>